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10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1D2E9D3-86F1-46EF-9CC7-ED119FD63A3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B5AC851-5802-4A23-A7F6-FF8A1D7AF31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AF43712-690A-4F94-8589-4F1516C2F03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93891B7-E79F-49B7-A2AB-083D9314532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F8C3E398-118F-4B15-BD98-236BC727C9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178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78D8FA3-2096-4C6E-915D-8049B9271744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BE7A2CF-EB47-400B-9EDA-4CB69722E41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6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239D935-9BF7-43AD-9BF3-892D087050C6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0AE1082-B677-462B-A815-EAC0EC5E29D1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CA3230F-BDD8-4B88-AB1E-AC3ACD37BE36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33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4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35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37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38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39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0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chemeClr val="lt1"/>
                </a:solidFill>
                <a:latin typeface="Calibri"/>
              </a:rPr>
              <a:t>ЯНВАРЬ</a:t>
            </a:r>
            <a:endParaRPr lang="ru-RU" sz="2700" b="0" strike="noStrike" spc="-1">
              <a:solidFill>
                <a:srgbClr val="000000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object 43"/>
          <p:cNvSpPr/>
          <p:nvPr/>
        </p:nvSpPr>
        <p:spPr>
          <a:xfrm>
            <a:off x="628920" y="8318520"/>
            <a:ext cx="4589490" cy="22178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, </a:t>
            </a:r>
            <a:endParaRPr lang="ru-RU" sz="4400" b="1" strike="noStrike" spc="-12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393130, Тамбовская область,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р.п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. Умёт, ул. Мира, 23А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 (47559) 2-41-46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Кривошеина Н.В.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object 45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Тамбовской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5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46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48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49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0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1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2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53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4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5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56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57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58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59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1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2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4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6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67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8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5040" cy="815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0" name="Таблица 4"/>
          <p:cNvGraphicFramePr/>
          <p:nvPr>
            <p:extLst>
              <p:ext uri="{D42A27DB-BD31-4B8C-83A1-F6EECF244321}">
                <p14:modId xmlns:p14="http://schemas.microsoft.com/office/powerpoint/2010/main" val="1536823125"/>
              </p:ext>
            </p:extLst>
          </p:nvPr>
        </p:nvGraphicFramePr>
        <p:xfrm>
          <a:off x="349200" y="2077920"/>
          <a:ext cx="6789600" cy="3749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14.01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Просмотр фильма из 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коллекции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Русского 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географического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общества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20.01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Консультирование по правовым, пенсионным и социальным вопросам, при участии представителя регионального отделения партии «Единая Россия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chemeClr val="dk1"/>
                          </a:solidFill>
                          <a:latin typeface="Calibri"/>
                        </a:rPr>
                        <a:t>23.01</a:t>
                      </a:r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Урок цифровой грамотности: «Интернет- доступно, просто и безопасно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chemeClr val="dk1"/>
                          </a:solidFill>
                          <a:latin typeface="Calibri"/>
                        </a:rPr>
                        <a:t>26.01</a:t>
                      </a:r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Формирование продуктовых наборов для нужд 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СВО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119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38</cp:revision>
  <dcterms:created xsi:type="dcterms:W3CDTF">2025-11-06T11:20:25Z</dcterms:created>
  <dcterms:modified xsi:type="dcterms:W3CDTF">2025-12-30T08:22:58Z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