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3312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18" Type="http://schemas.openxmlformats.org/officeDocument/2006/relationships/image" Target="../media/image12.png"/><Relationship Id="rId3" Type="http://schemas.openxmlformats.org/officeDocument/2006/relationships/image" Target="../media/image14.png"/><Relationship Id="rId21" Type="http://schemas.openxmlformats.org/officeDocument/2006/relationships/image" Target="../media/image20.png"/><Relationship Id="rId7" Type="http://schemas.openxmlformats.org/officeDocument/2006/relationships/image" Target="../media/image18.png"/><Relationship Id="rId12" Type="http://schemas.openxmlformats.org/officeDocument/2006/relationships/image" Target="../media/image6.png"/><Relationship Id="rId17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10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11" Type="http://schemas.openxmlformats.org/officeDocument/2006/relationships/image" Target="../media/image5.png"/><Relationship Id="rId5" Type="http://schemas.openxmlformats.org/officeDocument/2006/relationships/image" Target="../media/image16.png"/><Relationship Id="rId15" Type="http://schemas.openxmlformats.org/officeDocument/2006/relationships/image" Target="../media/image9.png"/><Relationship Id="rId10" Type="http://schemas.openxmlformats.org/officeDocument/2006/relationships/image" Target="../media/image4.png"/><Relationship Id="rId19" Type="http://schemas.openxmlformats.org/officeDocument/2006/relationships/image" Target="../media/image13.png"/><Relationship Id="rId4" Type="http://schemas.openxmlformats.org/officeDocument/2006/relationships/image" Target="../media/image15.png"/><Relationship Id="rId9" Type="http://schemas.openxmlformats.org/officeDocument/2006/relationships/image" Target="../media/image3.png"/><Relationship Id="rId1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0135766"/>
              </p:ext>
            </p:extLst>
          </p:nvPr>
        </p:nvGraphicFramePr>
        <p:xfrm>
          <a:off x="349250" y="2451100"/>
          <a:ext cx="6790065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31436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6583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13.01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500" b="0" dirty="0" smtClean="0">
                        <a:solidFill>
                          <a:srgbClr val="231F20"/>
                        </a:solidFill>
                        <a:latin typeface="+mn-lt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Творческая мастерская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5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11:3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6583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13.01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500" b="0" dirty="0" smtClean="0">
                        <a:solidFill>
                          <a:srgbClr val="231F20"/>
                        </a:solidFill>
                        <a:latin typeface="+mn-lt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Занятие 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оздоровительной гимнастикой «Ушу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5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  <a:endParaRPr lang="ru-RU" b="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6583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14.01</a:t>
                      </a:r>
                      <a:endParaRPr lang="ru-RU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500" dirty="0" smtClean="0"/>
                    </a:p>
                    <a:p>
                      <a:r>
                        <a:rPr lang="ru-RU" dirty="0" smtClean="0"/>
                        <a:t>Мастерская долголетия</a:t>
                      </a:r>
                    </a:p>
                    <a:p>
                      <a:endParaRPr lang="ru-RU" sz="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13.00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6583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15.01</a:t>
                      </a:r>
                      <a:endParaRPr lang="ru-RU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500" b="0" dirty="0" smtClean="0">
                        <a:solidFill>
                          <a:srgbClr val="231F20"/>
                        </a:solidFill>
                        <a:latin typeface="+mn-lt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Творческая мастерская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5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11:3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6583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15.01</a:t>
                      </a:r>
                      <a:endParaRPr lang="ru-RU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500" b="0" dirty="0" smtClean="0">
                        <a:solidFill>
                          <a:srgbClr val="231F20"/>
                        </a:solidFill>
                        <a:latin typeface="+mn-lt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Занятие 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оздоровительной гимнастикой «Ушу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5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  <a:endParaRPr lang="ru-RU" b="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6583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20.01</a:t>
                      </a:r>
                      <a:endParaRPr lang="ru-RU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500" b="0" dirty="0" smtClean="0">
                        <a:solidFill>
                          <a:srgbClr val="231F20"/>
                        </a:solidFill>
                        <a:latin typeface="+mn-lt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Творческая мастерская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5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11:3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6583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20.01</a:t>
                      </a:r>
                      <a:endParaRPr lang="ru-RU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500" b="0" dirty="0" smtClean="0">
                        <a:solidFill>
                          <a:srgbClr val="231F20"/>
                        </a:solidFill>
                        <a:latin typeface="+mn-lt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Занятие 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оздоровительной гимнастикой «Ушу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5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  <a:endParaRPr lang="ru-RU" b="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6583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21.01</a:t>
                      </a:r>
                      <a:endParaRPr lang="ru-RU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500" dirty="0" smtClean="0"/>
                    </a:p>
                    <a:p>
                      <a:r>
                        <a:rPr lang="ru-RU" dirty="0" smtClean="0"/>
                        <a:t>Мастерская долголетия</a:t>
                      </a:r>
                    </a:p>
                    <a:p>
                      <a:endParaRPr lang="ru-RU" sz="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13.00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36583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22.01</a:t>
                      </a:r>
                      <a:endParaRPr lang="ru-RU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500" b="0" dirty="0" smtClean="0">
                        <a:solidFill>
                          <a:srgbClr val="231F20"/>
                        </a:solidFill>
                        <a:latin typeface="+mn-lt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Творческая мастерская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5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11:3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36583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22.01</a:t>
                      </a:r>
                      <a:endParaRPr lang="ru-RU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500" b="0" dirty="0" smtClean="0">
                        <a:solidFill>
                          <a:srgbClr val="231F20"/>
                        </a:solidFill>
                        <a:latin typeface="+mn-lt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Занятие 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оздоровительной гимнастикой «Ушу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5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  <a:endParaRPr lang="ru-RU" b="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  <a:tr h="36583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27.01</a:t>
                      </a:r>
                      <a:endParaRPr lang="ru-RU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500" b="0" dirty="0" smtClean="0">
                        <a:solidFill>
                          <a:srgbClr val="231F20"/>
                        </a:solidFill>
                        <a:latin typeface="+mn-lt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Творческая мастерская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5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11:3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593668839"/>
                  </a:ext>
                </a:extLst>
              </a:tr>
              <a:tr h="36583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27.01</a:t>
                      </a:r>
                      <a:endParaRPr lang="ru-RU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500" b="0" dirty="0" smtClean="0">
                        <a:solidFill>
                          <a:srgbClr val="231F20"/>
                        </a:solidFill>
                        <a:latin typeface="+mn-lt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Занятие 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оздоровительной гимнастикой «Ушу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5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  <a:endParaRPr lang="ru-RU" b="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318500"/>
            <a:ext cx="535915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392000, г. Тамбов, ул. Интернациональная, 37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номер: 8 (4752) 79-29-47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Архипова Е.Н.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Тамбовской</a:t>
            </a:r>
            <a:r>
              <a:rPr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6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7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9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0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0320" y="9615254"/>
            <a:ext cx="815222" cy="815222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0850159"/>
              </p:ext>
            </p:extLst>
          </p:nvPr>
        </p:nvGraphicFramePr>
        <p:xfrm>
          <a:off x="349250" y="2405380"/>
          <a:ext cx="6790065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31436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6583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28.01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500" dirty="0" smtClean="0"/>
                    </a:p>
                    <a:p>
                      <a:r>
                        <a:rPr lang="ru-RU" dirty="0" smtClean="0"/>
                        <a:t>Мастерская долголетия</a:t>
                      </a:r>
                    </a:p>
                    <a:p>
                      <a:endParaRPr lang="ru-RU" sz="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13.00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6583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29.01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5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Консультирование 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 пенсионным и социальным вопросам с участием представителя регионального отделения партии «Единая Россия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5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11.00</a:t>
                      </a:r>
                      <a:endParaRPr lang="ru-RU" b="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6583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29.01</a:t>
                      </a:r>
                      <a:endParaRPr lang="ru-RU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500" b="0" dirty="0" smtClean="0">
                        <a:solidFill>
                          <a:srgbClr val="231F20"/>
                        </a:solidFill>
                        <a:latin typeface="+mn-lt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Творческая мастерская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5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11:3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</a:tbl>
          </a:graphicData>
        </a:graphic>
      </p:graphicFrame>
      <p:sp>
        <p:nvSpPr>
          <p:cNvPr id="46" name="object 44"/>
          <p:cNvSpPr/>
          <p:nvPr/>
        </p:nvSpPr>
        <p:spPr>
          <a:xfrm>
            <a:off x="3819240" y="6794500"/>
            <a:ext cx="3297240" cy="82365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 algn="r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strike="noStrike" spc="-66" dirty="0" smtClean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</a:rPr>
              <a:t>четверг</a:t>
            </a:r>
            <a:r>
              <a:rPr lang="ru-RU" sz="1600" b="1" strike="noStrike" spc="-12" dirty="0" smtClean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</a:rPr>
              <a:t>08:30</a:t>
            </a:r>
            <a:r>
              <a:rPr lang="ru-RU" sz="1600" b="1" strike="noStrike" spc="-7" dirty="0" smtClean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</a:rPr>
              <a:t>– 17:30</a:t>
            </a:r>
            <a:r>
              <a:rPr lang="ru-RU" sz="1600" b="1" strike="noStrike" spc="-15" dirty="0" smtClean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pc="-21" dirty="0">
                <a:solidFill>
                  <a:srgbClr val="58595B"/>
                </a:solidFill>
                <a:latin typeface="Calibri"/>
              </a:rPr>
              <a:t>п</a:t>
            </a:r>
            <a:r>
              <a:rPr lang="ru-RU" sz="1600" b="1" spc="-21" dirty="0" smtClean="0">
                <a:solidFill>
                  <a:srgbClr val="58595B"/>
                </a:solidFill>
                <a:latin typeface="Calibri"/>
              </a:rPr>
              <a:t>ятница 08:30 </a:t>
            </a: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pc="-21" dirty="0" smtClean="0">
                <a:solidFill>
                  <a:srgbClr val="58595B"/>
                </a:solidFill>
                <a:latin typeface="Calibri"/>
              </a:rPr>
              <a:t> 16:30</a:t>
            </a:r>
            <a:endParaRPr lang="ru-RU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284</TotalTime>
  <Words>168</Words>
  <Application>Microsoft Office PowerPoint</Application>
  <PresentationFormat>Произвольный</PresentationFormat>
  <Paragraphs>81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ЯНВАРЬ 2026</vt:lpstr>
      <vt:lpstr>МЕРОПРИЯТИЯ НА ЯНВАРЬ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079KasyanovPE</cp:lastModifiedBy>
  <cp:revision>40</cp:revision>
  <dcterms:created xsi:type="dcterms:W3CDTF">2025-11-06T11:20:25Z</dcterms:created>
  <dcterms:modified xsi:type="dcterms:W3CDTF">2025-12-30T08:12:22Z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