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</p:sldIdLst>
  <p:sldSz cx="7556500" cy="106934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60" y="-10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B01CB6C-25CD-4553-AE0E-6E12A65FBB79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F60862CB-927F-4907-8505-BE22906E1B9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58E7F4D5-1EAF-4F1B-B76F-900A636E304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9EEFC668-BABF-4776-8617-EC2965F9CBD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AE28ACA7-C540-4694-A737-AE851BE3BBA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8160" cy="1785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2700" b="0" strike="noStrike" spc="-1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E6FCC73-8E08-436D-801C-99C2D5B985DA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2700" b="0" strike="noStrike" spc="-1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8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9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56A6C1B-2E40-469D-B69E-788AFBC14E51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2700" b="0" strike="noStrike" spc="-1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9320" cy="893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9320" cy="893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16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13C2A17F-FB09-45DA-B366-9F451A7A30C1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2700" b="0" strike="noStrike" spc="-1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494A3C7B-FBB2-4F29-B03E-0FDCD8C2360A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8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585B422-52A6-49F5-BD4B-722BA9A27C61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ln w="0">
            <a:noFill/>
          </a:ln>
        </p:spPr>
      </p:pic>
      <p:sp>
        <p:nvSpPr>
          <p:cNvPr id="33" name="object 35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>
              <a:gd name="textAreaLeft" fmla="*/ 0 w 7345440"/>
              <a:gd name="textAreaRight" fmla="*/ 7345800 w 7345440"/>
              <a:gd name="textAreaTop" fmla="*/ 0 h 3583440"/>
              <a:gd name="textAreaBottom" fmla="*/ 3583800 h 35834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34" name="Группа 1"/>
          <p:cNvGrpSpPr/>
          <p:nvPr/>
        </p:nvGrpSpPr>
        <p:grpSpPr>
          <a:xfrm>
            <a:off x="644400" y="8083004"/>
            <a:ext cx="1147680" cy="132480"/>
            <a:chOff x="644400" y="8176320"/>
            <a:chExt cx="1147680" cy="132480"/>
          </a:xfrm>
        </p:grpSpPr>
        <p:pic>
          <p:nvPicPr>
            <p:cNvPr id="35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6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textAreaLeft" fmla="*/ 0 w 94320"/>
                <a:gd name="textAreaRight" fmla="*/ 94680 w 94320"/>
                <a:gd name="textAreaTop" fmla="*/ 0 h 129240"/>
                <a:gd name="textAreaBottom" fmla="*/ 129600 h 1292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37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38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39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0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8669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ЯНВАРЬ</a:t>
            </a:r>
            <a:endParaRPr lang="ru-RU" sz="2700" b="0" strike="noStrike" spc="-1" dirty="0">
              <a:solidFill>
                <a:srgbClr val="000000"/>
              </a:solidFill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object 43"/>
          <p:cNvSpPr/>
          <p:nvPr/>
        </p:nvSpPr>
        <p:spPr>
          <a:xfrm>
            <a:off x="628920" y="8175332"/>
            <a:ext cx="5113800" cy="238460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endParaRPr lang="ru-RU" sz="4400" b="1" strike="noStrike" spc="-12" dirty="0" smtClean="0">
              <a:solidFill>
                <a:srgbClr val="FFFFFF"/>
              </a:solidFill>
              <a:latin typeface="Calibri"/>
            </a:endParaRPr>
          </a:p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 dirty="0" smtClean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393600, Тамбовская область, </a:t>
            </a: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</a:rPr>
              <a:t>р.п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. Мордово, 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ул. Вторая Революционная, 42А</a:t>
            </a:r>
            <a:r>
              <a:rPr sz="1300" dirty="0"/>
              <a:t/>
            </a:r>
            <a:br>
              <a:rPr sz="1300"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номер: 8 (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47542)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3-22-46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</a:rPr>
              <a:t>Сыщикова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 В.И.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object 45"/>
          <p:cNvSpPr/>
          <p:nvPr/>
        </p:nvSpPr>
        <p:spPr>
          <a:xfrm>
            <a:off x="6123240" y="8786520"/>
            <a:ext cx="9172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Тамбовской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5" name="Группа 103"/>
          <p:cNvGrpSpPr/>
          <p:nvPr/>
        </p:nvGrpSpPr>
        <p:grpSpPr>
          <a:xfrm>
            <a:off x="512280" y="489240"/>
            <a:ext cx="2517480" cy="982800"/>
            <a:chOff x="512280" y="489240"/>
            <a:chExt cx="2517480" cy="982800"/>
          </a:xfrm>
        </p:grpSpPr>
        <p:pic>
          <p:nvPicPr>
            <p:cNvPr id="46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7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>
                <a:gd name="textAreaLeft" fmla="*/ 0 w 294840"/>
                <a:gd name="textAreaRight" fmla="*/ 295200 w 294840"/>
                <a:gd name="textAreaTop" fmla="*/ 0 h 185040"/>
                <a:gd name="textAreaBottom" fmla="*/ 185400 h 1850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48" name="object 51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49" name="object 52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>
                  <a:gd name="textAreaLeft" fmla="*/ 0 w 290520"/>
                  <a:gd name="textAreaRight" fmla="*/ 290880 w 290520"/>
                  <a:gd name="textAreaTop" fmla="*/ 0 h 150840"/>
                  <a:gd name="textAreaBottom" fmla="*/ 151200 h 1508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0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1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2" name="object 55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53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4" name="object 57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>
                  <a:gd name="textAreaLeft" fmla="*/ 0 w 522360"/>
                  <a:gd name="textAreaRight" fmla="*/ 522720 w 522360"/>
                  <a:gd name="textAreaTop" fmla="*/ 0 h 183240"/>
                  <a:gd name="textAreaBottom" fmla="*/ 183600 h 1832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5" name="object 58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56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57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58" name="object 61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59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1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2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3" name="object 66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>
                  <a:gd name="textAreaLeft" fmla="*/ 0 w 138240"/>
                  <a:gd name="textAreaRight" fmla="*/ 138600 w 138240"/>
                  <a:gd name="textAreaTop" fmla="*/ 0 h 149400"/>
                  <a:gd name="textAreaBottom" fmla="*/ 149760 h 1494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64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6" name="Прямоугольник: скругленные углы 2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67" name="Овал 3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68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 w="0">
            <a:noFill/>
          </a:ln>
        </p:spPr>
      </p:pic>
      <p:pic>
        <p:nvPicPr>
          <p:cNvPr id="69" name="Рисунок 7"/>
          <p:cNvPicPr/>
          <p:nvPr/>
        </p:nvPicPr>
        <p:blipFill>
          <a:blip r:embed="rId21"/>
          <a:stretch/>
        </p:blipFill>
        <p:spPr>
          <a:xfrm>
            <a:off x="6170400" y="9615240"/>
            <a:ext cx="815040" cy="8150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0" name="Таблица 4"/>
          <p:cNvGraphicFramePr/>
          <p:nvPr>
            <p:extLst>
              <p:ext uri="{D42A27DB-BD31-4B8C-83A1-F6EECF244321}">
                <p14:modId xmlns:p14="http://schemas.microsoft.com/office/powerpoint/2010/main" val="2398042783"/>
              </p:ext>
            </p:extLst>
          </p:nvPr>
        </p:nvGraphicFramePr>
        <p:xfrm>
          <a:off x="349200" y="2077920"/>
          <a:ext cx="6789600" cy="402336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31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+mj-lt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+mj-lt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+mj-lt"/>
                        </a:rPr>
                        <a:t>Время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+mj-lt"/>
                        </a:rPr>
                        <a:t>начала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+mj-lt"/>
                        </a:rPr>
                        <a:t>14.01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+mj-lt"/>
                        </a:rPr>
                        <a:t>Посещение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latin typeface="+mj-lt"/>
                        </a:rPr>
                        <a:t>Михаило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+mj-lt"/>
                        </a:rPr>
                        <a:t> - Архангельского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+mj-lt"/>
                        </a:rPr>
                        <a:t>храма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>
                          <a:solidFill>
                            <a:srgbClr val="231F20"/>
                          </a:solidFill>
                          <a:latin typeface="+mj-lt"/>
                        </a:rPr>
                        <a:t>08:3</a:t>
                      </a:r>
                      <a:r>
                        <a:rPr lang="ru-RU" sz="1800" b="0" strike="noStrike" spc="-26" dirty="0">
                          <a:solidFill>
                            <a:srgbClr val="231F20"/>
                          </a:solidFill>
                          <a:latin typeface="+mj-lt"/>
                        </a:rPr>
                        <a:t>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+mj-lt"/>
                        </a:rPr>
                        <a:t>20.01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+mj-lt"/>
                          <a:ea typeface="Microsoft YaHei"/>
                        </a:rPr>
                        <a:t>Консультирование по вопросам пенсионного и социального законодательства о правилах индексации пенсии с участием представителя регионального отделения партии «Единая Россия»</a:t>
                      </a:r>
                      <a:endParaRPr lang="ru-RU" sz="1800" b="0" strike="noStrike" spc="-1" dirty="0">
                        <a:solidFill>
                          <a:srgbClr val="262626"/>
                        </a:solidFill>
                        <a:latin typeface="+mj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+mj-lt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+mj-lt"/>
                        </a:rPr>
                        <a:t>23.01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+mj-lt"/>
                          <a:ea typeface="Microsoft YaHei"/>
                        </a:rPr>
                        <a:t>Просветительская тематическая лекция- встреча с врачом, направленная на ведение здорового образа </a:t>
                      </a: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+mj-lt"/>
                          <a:ea typeface="Microsoft YaHei"/>
                        </a:rPr>
                        <a:t>жизни</a:t>
                      </a:r>
                      <a:endParaRPr lang="ru-RU" sz="1800" b="0" strike="noStrike" spc="-1" dirty="0">
                        <a:solidFill>
                          <a:srgbClr val="262626"/>
                        </a:solidFill>
                        <a:latin typeface="+mj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+mj-lt"/>
                        </a:rPr>
                        <a:t>11:0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+mj-lt"/>
                        </a:rPr>
                        <a:t>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+mj-lt"/>
                        </a:rPr>
                        <a:t>26.01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+mj-lt"/>
                        </a:rPr>
                        <a:t>Просмотр</a:t>
                      </a:r>
                      <a:r>
                        <a:rPr lang="ru-RU" sz="1800" b="0" strike="noStrike" spc="-1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фильма из Русского географического общества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+mj-lt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1" name="object 44"/>
          <p:cNvSpPr/>
          <p:nvPr/>
        </p:nvSpPr>
        <p:spPr>
          <a:xfrm>
            <a:off x="3819240" y="7074892"/>
            <a:ext cx="3297240" cy="82365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strike="noStrike" spc="-12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08:30</a:t>
            </a:r>
            <a:r>
              <a:rPr lang="ru-RU" sz="1600" b="1" strike="noStrike" spc="-7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 17:30</a:t>
            </a:r>
            <a:r>
              <a:rPr lang="ru-RU" sz="1600" b="1" strike="noStrike" spc="-15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pc="-21" dirty="0">
                <a:solidFill>
                  <a:srgbClr val="58595B"/>
                </a:solidFill>
                <a:latin typeface="Calibri"/>
              </a:rPr>
              <a:t>п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ятница 08:30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 16:30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</TotalTime>
  <Words>110</Words>
  <Application>Microsoft Office PowerPoint</Application>
  <PresentationFormat>Произвольный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Office Theme</vt:lpstr>
      <vt:lpstr>Office Theme</vt:lpstr>
      <vt:lpstr>Office Theme</vt:lpstr>
      <vt:lpstr>Office Theme</vt:lpstr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079KasyanovPE</cp:lastModifiedBy>
  <cp:revision>26</cp:revision>
  <cp:lastPrinted>2025-12-29T13:40:53Z</cp:lastPrinted>
  <dcterms:created xsi:type="dcterms:W3CDTF">2025-11-06T11:20:25Z</dcterms:created>
  <dcterms:modified xsi:type="dcterms:W3CDTF">2025-12-30T08:18:14Z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