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6797675" cy="9928225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1428" y="46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318500"/>
            <a:ext cx="5114290" cy="2205860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393950, Тамбовская область, г. Моршанск, 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ул. Красноармейская, 116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 (47533) 4-86-71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Кундаева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Ю.В.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Тамбовской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0320" y="9615254"/>
            <a:ext cx="815222" cy="815222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5741888"/>
              </p:ext>
            </p:extLst>
          </p:nvPr>
        </p:nvGraphicFramePr>
        <p:xfrm>
          <a:off x="349250" y="2077885"/>
          <a:ext cx="6790065" cy="42064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631436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j-lt"/>
                        </a:rPr>
                        <a:t>Дата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j-lt"/>
                        </a:rPr>
                        <a:t>Мероприятие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j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j-lt"/>
                        </a:rPr>
                        <a:t>начала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658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+mj-lt"/>
                          <a:cs typeface="Calibri"/>
                        </a:rPr>
                        <a:t>12.01</a:t>
                      </a:r>
                      <a:endParaRPr lang="ru-RU" sz="1800" dirty="0">
                        <a:latin typeface="+mj-lt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j-lt"/>
                          <a:cs typeface="Calibri Light"/>
                        </a:rPr>
                        <a:t>Скандинавская ходьба</a:t>
                      </a:r>
                      <a:endParaRPr lang="ru-RU" sz="1800" b="0" dirty="0">
                        <a:latin typeface="+mj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>
                          <a:solidFill>
                            <a:srgbClr val="231F20"/>
                          </a:solidFill>
                          <a:latin typeface="+mj-lt"/>
                          <a:cs typeface="Calibri"/>
                        </a:rPr>
                        <a:t>10:</a:t>
                      </a:r>
                      <a:r>
                        <a:rPr lang="ru-RU" sz="1800" b="0" spc="-25" dirty="0">
                          <a:solidFill>
                            <a:srgbClr val="231F20"/>
                          </a:solidFill>
                          <a:latin typeface="+mj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j-lt"/>
                        <a:cs typeface="Calibri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658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j-lt"/>
                          <a:cs typeface="Calibri"/>
                        </a:rPr>
                        <a:t>16.01</a:t>
                      </a:r>
                      <a:endParaRPr lang="ru-RU" sz="1800" dirty="0">
                        <a:latin typeface="+mj-lt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j-lt"/>
                          <a:cs typeface="Calibri Light"/>
                        </a:rPr>
                        <a:t>Плетение маскировочных сетей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j-lt"/>
                          <a:cs typeface="Calibri Light"/>
                        </a:rPr>
                        <a:t> для участников СВО</a:t>
                      </a:r>
                      <a:endParaRPr lang="ru-RU" sz="1800" b="0" dirty="0">
                        <a:latin typeface="+mj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j-lt"/>
                        </a:rPr>
                        <a:t>16:00</a:t>
                      </a:r>
                      <a:endParaRPr lang="ru-RU" b="0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658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j-lt"/>
                          <a:cs typeface="Calibri"/>
                        </a:rPr>
                        <a:t>19.01</a:t>
                      </a:r>
                      <a:endParaRPr lang="ru-RU" sz="1800" dirty="0">
                        <a:latin typeface="+mj-lt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j-lt"/>
                        </a:rPr>
                        <a:t>Концерт «Крещенские узоры»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j-lt"/>
                        </a:rPr>
                        <a:t>16:00</a:t>
                      </a:r>
                      <a:endParaRPr lang="ru-RU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658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j-lt"/>
                          <a:cs typeface="Calibri"/>
                        </a:rPr>
                        <a:t>21.01</a:t>
                      </a:r>
                      <a:endParaRPr lang="ru-RU" sz="1800" dirty="0">
                        <a:latin typeface="+mj-lt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j-lt"/>
                        </a:rPr>
                        <a:t>Встреча с врачом ТОГБУЗ « </a:t>
                      </a:r>
                      <a:r>
                        <a:rPr lang="ru-RU" dirty="0" err="1" smtClean="0">
                          <a:latin typeface="+mj-lt"/>
                        </a:rPr>
                        <a:t>Моршанская</a:t>
                      </a:r>
                      <a:r>
                        <a:rPr lang="ru-RU" dirty="0" smtClean="0">
                          <a:latin typeface="+mj-lt"/>
                        </a:rPr>
                        <a:t> ЦРБ»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j-lt"/>
                        </a:rPr>
                        <a:t>10:00</a:t>
                      </a:r>
                      <a:endParaRPr lang="ru-RU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658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j-lt"/>
                          <a:cs typeface="Calibri"/>
                        </a:rPr>
                        <a:t>23.01</a:t>
                      </a:r>
                      <a:endParaRPr lang="ru-RU" sz="1800" dirty="0">
                        <a:latin typeface="+mj-lt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j-lt"/>
                        </a:rPr>
                        <a:t>Просмотр</a:t>
                      </a:r>
                      <a:r>
                        <a:rPr lang="ru-RU" baseline="0" dirty="0" smtClean="0">
                          <a:latin typeface="+mj-lt"/>
                        </a:rPr>
                        <a:t> фильма русского географического общества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j-lt"/>
                        </a:rPr>
                        <a:t>10:00</a:t>
                      </a:r>
                      <a:endParaRPr lang="ru-RU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6583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j-lt"/>
                          <a:cs typeface="Calibri"/>
                        </a:rPr>
                        <a:t>30.01</a:t>
                      </a:r>
                      <a:endParaRPr lang="ru-RU" sz="1800" dirty="0">
                        <a:latin typeface="+mj-lt"/>
                        <a:cs typeface="Calibri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j-lt"/>
                        </a:rPr>
                        <a:t>Консультирование по пенсионным</a:t>
                      </a:r>
                      <a:r>
                        <a:rPr lang="ru-RU" baseline="0" dirty="0" smtClean="0">
                          <a:latin typeface="+mj-lt"/>
                        </a:rPr>
                        <a:t> и социальным </a:t>
                      </a:r>
                      <a:r>
                        <a:rPr lang="ru-RU" dirty="0" smtClean="0">
                          <a:latin typeface="+mj-lt"/>
                        </a:rPr>
                        <a:t>вопросам с участием представителя регионального отделения партии «Единая Россия»</a:t>
                      </a:r>
                      <a:endParaRPr lang="ru-RU" dirty="0">
                        <a:latin typeface="+mj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+mj-lt"/>
                        </a:rPr>
                        <a:t>10:00</a:t>
                      </a:r>
                      <a:endParaRPr lang="ru-RU" dirty="0">
                        <a:latin typeface="+mj-lt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</a:tbl>
          </a:graphicData>
        </a:graphic>
      </p:graphicFrame>
      <p:sp>
        <p:nvSpPr>
          <p:cNvPr id="46" name="object 44"/>
          <p:cNvSpPr/>
          <p:nvPr/>
        </p:nvSpPr>
        <p:spPr>
          <a:xfrm>
            <a:off x="3819240" y="7074892"/>
            <a:ext cx="3297240" cy="82365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algn="r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Время</a:t>
            </a:r>
            <a:r>
              <a:rPr lang="ru-RU" sz="1600" b="1" strike="noStrike" spc="-66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четверг</a:t>
            </a:r>
            <a:r>
              <a:rPr lang="ru-RU" sz="1600" b="1" strike="noStrike" spc="-12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08:30</a:t>
            </a:r>
            <a:r>
              <a:rPr lang="ru-RU" sz="1600" b="1" strike="noStrike" spc="-7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 17:30</a:t>
            </a:r>
            <a:r>
              <a:rPr lang="ru-RU" sz="1600" b="1" strike="noStrike" spc="-15" dirty="0" smtClean="0">
                <a:solidFill>
                  <a:srgbClr val="58595B"/>
                </a:solidFill>
                <a:latin typeface="Calibri"/>
              </a:rPr>
              <a:t> </a:t>
            </a:r>
            <a:r>
              <a:rPr lang="ru-RU" sz="1600" b="1" spc="-21" dirty="0">
                <a:solidFill>
                  <a:srgbClr val="58595B"/>
                </a:solidFill>
                <a:latin typeface="Calibri"/>
              </a:rPr>
              <a:t>п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ятница 08:30 </a:t>
            </a:r>
            <a:r>
              <a:rPr lang="ru-RU" sz="1600" b="1" strike="noStrike" spc="-1" dirty="0" smtClean="0">
                <a:solidFill>
                  <a:srgbClr val="58595B"/>
                </a:solidFill>
                <a:latin typeface="Calibri"/>
              </a:rPr>
              <a:t>–</a:t>
            </a:r>
            <a:r>
              <a:rPr lang="ru-RU" sz="1600" b="1" spc="-21" dirty="0" smtClean="0">
                <a:solidFill>
                  <a:srgbClr val="58595B"/>
                </a:solidFill>
                <a:latin typeface="Calibri"/>
              </a:rPr>
              <a:t> 16:30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227</TotalTime>
  <Words>111</Words>
  <Application>Microsoft Office PowerPoint</Application>
  <PresentationFormat>Произвольный</PresentationFormat>
  <Paragraphs>33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079KasyanovPE</cp:lastModifiedBy>
  <cp:revision>27</cp:revision>
  <dcterms:created xsi:type="dcterms:W3CDTF">2025-11-06T11:20:25Z</dcterms:created>
  <dcterms:modified xsi:type="dcterms:W3CDTF">2025-12-29T13:44:12Z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