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54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2240" cy="13176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3600" cy="12852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1240" cy="13176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8240" cy="13176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9080" cy="12816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960" cy="129960"/>
          </a:xfrm>
          <a:prstGeom prst="rect">
            <a:avLst/>
          </a:prstGeom>
          <a:ln>
            <a:noFill/>
          </a:ln>
        </p:spPr>
      </p:pic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8440" cy="95616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4120" cy="18432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9800" cy="15012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20240" cy="14904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8760" cy="15264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1680" cy="14904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1640" cy="18252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8880" cy="14904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9880" cy="14904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2200" cy="15444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3440" cy="15444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9280" cy="18684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3440" cy="15444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7520" cy="14868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9200" cy="18036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7400" cy="1490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7" name="Рисунок 7"/>
          <p:cNvPicPr/>
          <p:nvPr/>
        </p:nvPicPr>
        <p:blipFill>
          <a:blip r:embed="rId20"/>
          <a:stretch/>
        </p:blipFill>
        <p:spPr>
          <a:xfrm>
            <a:off x="6170400" y="9615240"/>
            <a:ext cx="814320" cy="814320"/>
          </a:xfrm>
          <a:prstGeom prst="rect">
            <a:avLst/>
          </a:prstGeom>
          <a:ln>
            <a:noFill/>
          </a:ln>
        </p:spPr>
      </p:pic>
      <p:sp>
        <p:nvSpPr>
          <p:cNvPr id="35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object 43"/>
          <p:cNvSpPr/>
          <p:nvPr/>
        </p:nvSpPr>
        <p:spPr>
          <a:xfrm>
            <a:off x="628920" y="8318520"/>
            <a:ext cx="5113800" cy="22178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, </a:t>
            </a:r>
            <a:endParaRPr lang="ru-RU" sz="4400" b="1" strike="noStrike" spc="-12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393570, Тамбовская область, 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р.п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. Мучкапский, ул. Базарная, 17В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47546) 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</a:rPr>
              <a:t>3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-18-46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Филатова Н.А.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sp>
        <p:nvSpPr>
          <p:cNvPr id="72" name="PlaceHolder 1"/>
          <p:cNvSpPr txBox="1">
            <a:spLocks/>
          </p:cNvSpPr>
          <p:nvPr/>
        </p:nvSpPr>
        <p:spPr>
          <a:xfrm>
            <a:off x="4354314" y="316800"/>
            <a:ext cx="2784846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pc="-12" smtClean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pc="-1" smtClean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pc="-7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smtClean="0">
                <a:solidFill>
                  <a:srgbClr val="FFFFFF"/>
                </a:solidFill>
                <a:latin typeface="Calibri"/>
              </a:rPr>
              <a:t>ЯНВАРЬ</a:t>
            </a:r>
            <a:endParaRPr lang="ru-RU" sz="2700" spc="-1" smtClean="0">
              <a:solidFill>
                <a:srgbClr val="000000"/>
              </a:solidFill>
              <a:latin typeface="Calibri"/>
            </a:endParaRPr>
          </a:p>
          <a:p>
            <a:pPr marL="43956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pc="-21" smtClean="0">
                <a:solidFill>
                  <a:srgbClr val="FFFFFF"/>
                </a:solidFill>
                <a:latin typeface="Calibri"/>
              </a:rPr>
              <a:t>2026</a:t>
            </a:r>
            <a:endParaRPr lang="ru-RU" sz="2700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74" name="Таблица 4"/>
          <p:cNvGraphicFramePr/>
          <p:nvPr>
            <p:extLst>
              <p:ext uri="{D42A27DB-BD31-4B8C-83A1-F6EECF244321}">
                <p14:modId xmlns:p14="http://schemas.microsoft.com/office/powerpoint/2010/main" val="2551792807"/>
              </p:ext>
            </p:extLst>
          </p:nvPr>
        </p:nvGraphicFramePr>
        <p:xfrm>
          <a:off x="349200" y="2077920"/>
          <a:ext cx="6789600" cy="3749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+mj-lt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+mj-lt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16.01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Урок финансовой грамотности.  Образовательная лекция с участием представителей АО «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Россельхозбанк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11:0</a:t>
                      </a:r>
                      <a:r>
                        <a:rPr lang="ru-RU" sz="1800" b="0" strike="noStrike" spc="-26" dirty="0" smtClean="0">
                          <a:solidFill>
                            <a:srgbClr val="231F20"/>
                          </a:solidFill>
                          <a:latin typeface="+mj-lt"/>
                        </a:rPr>
                        <a:t>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22.01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Онлайн-урок ФП «Здоровое долголетие»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j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22.01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Консультирование по пенсионным и социальным вопросам с участием  представителя регионального отделения партии «Единая Россия»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+mj-lt"/>
                        </a:rPr>
                        <a:t>11:0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+mj-lt"/>
                        </a:rPr>
                        <a:t>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+mj-lt"/>
                        </a:rPr>
                        <a:t>27.01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Исторический час, посвященный Дню снятия блокады города Ленинграда»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j-lt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120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31</cp:revision>
  <dcterms:created xsi:type="dcterms:W3CDTF">2025-11-06T11:20:25Z</dcterms:created>
  <dcterms:modified xsi:type="dcterms:W3CDTF">2025-12-30T08:00:20Z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