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10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B62CB7F-4F1D-4DAA-B008-0D4ED255AC9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6445112-8E2C-4BF7-8DFA-908B3827F784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F126358-5347-440B-A81F-862FD4AC18F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912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806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80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912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806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262F209-2146-434C-B9DF-15D3E1F61EA9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C585DE2-61A5-4719-8862-BA9E8C3722F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BAB1627-8B8F-4DD9-97D6-886BD7A5F2F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DA9DB7E-ED8E-4623-8BEB-F7A68E2E63B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C748D80-BE3D-450F-A4E0-01E6B80317DF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822920" y="316800"/>
            <a:ext cx="2316240" cy="520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E10D14C-14F5-4F77-A27C-866C9D3F2C3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46253EB-D22D-475F-A026-6D137BE793C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2CD8FC4-145E-427A-9578-99DE36C2D16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698FF7C-2450-412D-97FB-886EDE2C35D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7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rgbClr val="B2B2B2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A0F1626-602A-4AF9-A4C9-D16929E34B73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>
              <a:gd name="textAreaLeft" fmla="*/ 0 w 7345440"/>
              <a:gd name="textAreaRight" fmla="*/ 7345800 w 7345440"/>
              <a:gd name="textAreaTop" fmla="*/ 0 h 3583440"/>
              <a:gd name="textAreaBottom" fmla="*/ 3583800 h 3583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textAreaLeft" fmla="*/ 0 w 94320"/>
                <a:gd name="textAreaRight" fmla="*/ 94680 w 94320"/>
                <a:gd name="textAreaTop" fmla="*/ 0 h 129240"/>
                <a:gd name="textAreaBottom" fmla="*/ 129600 h 1292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8669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ЯНВАРЬ</a:t>
            </a:r>
            <a:endParaRPr lang="ru-RU" sz="2700" b="0" strike="noStrike" spc="-1">
              <a:solidFill>
                <a:srgbClr val="000000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628920" y="8318520"/>
            <a:ext cx="5165554" cy="22050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endParaRPr lang="ru-RU" sz="4400" b="1" strike="noStrike" spc="-12" dirty="0" smtClean="0">
              <a:solidFill>
                <a:srgbClr val="FFFFFF"/>
              </a:solidFill>
              <a:latin typeface="Calibri"/>
            </a:endParaRPr>
          </a:p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 dirty="0" smtClean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393250, Тамбовская область, г. Рассказово, ул. Пушкина, 20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номер: 8 (47531) 2-15-27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Николаев А.Е.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72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Тамбовской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4" name="Группа 103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55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6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textAreaLeft" fmla="*/ 0 w 294840"/>
                <a:gd name="textAreaRight" fmla="*/ 295200 w 294840"/>
                <a:gd name="textAreaTop" fmla="*/ 0 h 185040"/>
                <a:gd name="textAreaBottom" fmla="*/ 185400 h 1850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7" name="object 51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58" name="object 52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>
                  <a:gd name="textAreaLeft" fmla="*/ 0 w 290520"/>
                  <a:gd name="textAreaRight" fmla="*/ 290880 w 290520"/>
                  <a:gd name="textAreaTop" fmla="*/ 0 h 150840"/>
                  <a:gd name="textAreaBottom" fmla="*/ 151200 h 1508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9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0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1" name="object 55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62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57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>
                  <a:gd name="textAreaLeft" fmla="*/ 0 w 522360"/>
                  <a:gd name="textAreaRight" fmla="*/ 522720 w 522360"/>
                  <a:gd name="textAreaTop" fmla="*/ 0 h 183240"/>
                  <a:gd name="textAreaBottom" fmla="*/ 183600 h 1832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4" name="object 58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65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7" name="object 61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68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object 6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>
                  <a:gd name="textAreaLeft" fmla="*/ 0 w 138240"/>
                  <a:gd name="textAreaRight" fmla="*/ 138600 w 138240"/>
                  <a:gd name="textAreaTop" fmla="*/ 0 h 149400"/>
                  <a:gd name="textAreaBottom" fmla="*/ 149760 h 1494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3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6" name="Овал 3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7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21"/>
          <a:stretch/>
        </p:blipFill>
        <p:spPr>
          <a:xfrm>
            <a:off x="6170400" y="9615240"/>
            <a:ext cx="815040" cy="8150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9" name="Таблица 4"/>
          <p:cNvGraphicFramePr/>
          <p:nvPr>
            <p:extLst>
              <p:ext uri="{D42A27DB-BD31-4B8C-83A1-F6EECF244321}">
                <p14:modId xmlns:p14="http://schemas.microsoft.com/office/powerpoint/2010/main" val="223127019"/>
              </p:ext>
            </p:extLst>
          </p:nvPr>
        </p:nvGraphicFramePr>
        <p:xfrm>
          <a:off x="349200" y="2077920"/>
          <a:ext cx="6789600" cy="310896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31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 pitchFamily="34" charset="0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 pitchFamily="34" charset="0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 pitchFamily="34" charset="0"/>
                        </a:rPr>
                        <a:t>Время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 pitchFamily="34" charset="0"/>
                        </a:rPr>
                        <a:t>начала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</a:rPr>
                        <a:t>15.01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ea typeface="Times New Roman"/>
                        </a:rPr>
                        <a:t>Консультирование посетителей ЦОСП по правовым и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 pitchFamily="34" charset="0"/>
                          <a:ea typeface="Times New Roman"/>
                        </a:rPr>
                        <a:t>пенсионно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ea typeface="Times New Roman"/>
                        </a:rPr>
                        <a:t>-социальным вопросам с участием представителя регионального отделения партии «Единая Россия»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</a:rPr>
                        <a:t>14:</a:t>
                      </a: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Calibri" pitchFamily="34" charset="0"/>
                        </a:rPr>
                        <a:t>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 pitchFamily="34" charset="0"/>
                        </a:rPr>
                        <a:t>22.01</a:t>
                      </a:r>
                      <a:endParaRPr lang="ru-RU" sz="1800" b="1" strike="noStrike" spc="-1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ea typeface="Times New Roman"/>
                        </a:rPr>
                        <a:t>Просмотр фильма Русского географического общества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 pitchFamily="34" charset="0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 pitchFamily="34" charset="0"/>
                        </a:rPr>
                        <a:t>29.01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 pitchFamily="34" charset="0"/>
                          <a:ea typeface="Times New Roman"/>
                        </a:rPr>
                        <a:t>Тематическая встреча с представителем ТОГБУЗ «</a:t>
                      </a:r>
                      <a:r>
                        <a:rPr lang="ru-RU" sz="1800" b="0" strike="noStrike" spc="-1" dirty="0" err="1">
                          <a:solidFill>
                            <a:schemeClr val="dk1"/>
                          </a:solidFill>
                          <a:latin typeface="Calibri" pitchFamily="34" charset="0"/>
                          <a:ea typeface="Times New Roman"/>
                        </a:rPr>
                        <a:t>Рассказовская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 pitchFamily="34" charset="0"/>
                          <a:ea typeface="Times New Roman"/>
                        </a:rPr>
                        <a:t> ЦРБ»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 pitchFamily="34" charset="0"/>
                        </a:rPr>
                        <a:t>14:00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80" name="object 44"/>
          <p:cNvSpPr/>
          <p:nvPr/>
        </p:nvSpPr>
        <p:spPr>
          <a:xfrm>
            <a:off x="3819240" y="7074892"/>
            <a:ext cx="3297240" cy="8236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 17:30</a:t>
            </a:r>
            <a:r>
              <a:rPr lang="ru-RU" sz="1600" b="1" strike="noStrike" spc="-15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pc="-21" dirty="0">
                <a:solidFill>
                  <a:srgbClr val="58595B"/>
                </a:solidFill>
                <a:latin typeface="Calibri"/>
              </a:rPr>
              <a:t>п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ятница 08:30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 16:30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</TotalTime>
  <Words>94</Words>
  <Application>Microsoft Office PowerPoint</Application>
  <PresentationFormat>Произвольный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079KasyanovPE</cp:lastModifiedBy>
  <cp:revision>32</cp:revision>
  <cp:lastPrinted>2025-12-29T14:33:18Z</cp:lastPrinted>
  <dcterms:created xsi:type="dcterms:W3CDTF">2025-11-06T11:20:25Z</dcterms:created>
  <dcterms:modified xsi:type="dcterms:W3CDTF">2025-12-30T08:01:22Z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