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5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EBB30BC-5039-419D-AEC4-01263256A5CA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84BA019-42EC-434C-BA76-F9CE49395E3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6800" cy="921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6800" cy="921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845DA2A-A98E-4AE3-BB90-A138303037D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1DDADCB-12B4-4FC2-AF05-8B9E0F32530E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E8D881A-85E8-4C68-ACC8-D9D1B5B2EECA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25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253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318520"/>
            <a:ext cx="5111280" cy="20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393230, Тамбовская область, с. Бондари, ул. К.Маркса, 13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(47534) 2-45-52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Ишханов М.М.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3905280" y="700020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4760" cy="64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36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43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46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49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2520" cy="8125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/>
        </p:nvGraphicFramePr>
        <p:xfrm>
          <a:off x="406800" y="1816200"/>
          <a:ext cx="6839640" cy="4908600"/>
        </p:xfrm>
        <a:graphic>
          <a:graphicData uri="http://schemas.openxmlformats.org/drawingml/2006/table">
            <a:tbl>
              <a:tblPr/>
              <a:tblGrid>
                <a:gridCol w="848520"/>
                <a:gridCol w="4832280"/>
                <a:gridCol w="102492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02.04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Просмотр фильма из Русского географического  общества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11: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55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09.04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79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09.04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Урок цифровой грамотности: «Создание цифрового документа в национальном мессенджере  МАХ»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Онлайн - лекция РО «Знание» на тему: «Эхо Чернобыля. Подвиг ликвидаторов»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с участниками ликвидации катастрофы на Чернобыльской АЭС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11:30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23.04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Посещение выставки кукол, посвященной открытию «Года единства народов России»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24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29.04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с представителем ТОГБУЗ «Бондарская ЦРБ»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Application>LibreOffice/25.2.7.2$Windows_x86 LibreOffice_project/5cbfd1ab6520636bb5f7b99185aa69bd7456825d</Application>
  <AppVersion>15.0000</AppVersion>
  <Words>70</Words>
  <Paragraphs>21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2026-03-27T11:20:33Z</dcterms:modified>
  <cp:revision>29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