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7556500" cy="10693400"/>
  <p:notesSz cx="7559675" cy="106918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540" y="-72"/>
      </p:cViewPr>
      <p:guideLst>
        <p:guide orient="horz" pos="3368"/>
        <p:guide pos="23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2CACABB9-DD8A-4C11-9487-1CCD1D04DE02}" type="slidenum"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2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6240" cy="1122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6160" cy="3366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378000" y="6145920"/>
            <a:ext cx="6806160" cy="3366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2D2C3C23-0CCA-4A4D-93C9-885E2984DC2D}" type="slidenum">
              <a:t>‹#›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2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6240" cy="1122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3321360" cy="3366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/>
          </p:nvPr>
        </p:nvSpPr>
        <p:spPr>
          <a:xfrm>
            <a:off x="3865680" y="2459520"/>
            <a:ext cx="3321360" cy="3366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/>
          </p:nvPr>
        </p:nvSpPr>
        <p:spPr>
          <a:xfrm>
            <a:off x="378000" y="6145920"/>
            <a:ext cx="3321360" cy="3366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/>
          </p:nvPr>
        </p:nvSpPr>
        <p:spPr>
          <a:xfrm>
            <a:off x="3865680" y="6145920"/>
            <a:ext cx="3321360" cy="3366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3C73635F-8FD4-4FB8-85C5-D39DB80249EB}" type="slidenum">
              <a:t>‹#›</a:t>
            </a:fld>
            <a:endParaRPr/>
          </a:p>
        </p:txBody>
      </p:sp>
      <p:sp>
        <p:nvSpPr>
          <p:cNvPr id="9" name="PlaceHolder 8"/>
          <p:cNvSpPr>
            <a:spLocks noGrp="1"/>
          </p:cNvSpPr>
          <p:nvPr>
            <p:ph type="dt" idx="2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6240" cy="1122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2191320" cy="3366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/>
          </p:nvPr>
        </p:nvSpPr>
        <p:spPr>
          <a:xfrm>
            <a:off x="2679120" y="2459520"/>
            <a:ext cx="2191320" cy="3366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/>
          </p:nvPr>
        </p:nvSpPr>
        <p:spPr>
          <a:xfrm>
            <a:off x="4980600" y="2459520"/>
            <a:ext cx="2191320" cy="3366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/>
          </p:nvPr>
        </p:nvSpPr>
        <p:spPr>
          <a:xfrm>
            <a:off x="378000" y="6145920"/>
            <a:ext cx="2191320" cy="3366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/>
          </p:nvPr>
        </p:nvSpPr>
        <p:spPr>
          <a:xfrm>
            <a:off x="2679120" y="6145920"/>
            <a:ext cx="2191320" cy="3366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/>
          </p:nvPr>
        </p:nvSpPr>
        <p:spPr>
          <a:xfrm>
            <a:off x="4980600" y="6145920"/>
            <a:ext cx="2191320" cy="3366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8B9FD5AF-ACAE-4F41-83B4-6C6C539A19A8}" type="slidenum">
              <a:t>‹#›</a:t>
            </a:fld>
            <a:endParaRPr/>
          </a:p>
        </p:txBody>
      </p:sp>
      <p:sp>
        <p:nvSpPr>
          <p:cNvPr id="11" name="PlaceHolder 10"/>
          <p:cNvSpPr>
            <a:spLocks noGrp="1"/>
          </p:cNvSpPr>
          <p:nvPr>
            <p:ph type="dt" idx="2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6240" cy="1122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378000" y="2459520"/>
            <a:ext cx="6806160" cy="7057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2" name="PlaceHolder 4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BF7011C2-62E3-4157-BA6A-A7BAD02AF8F4}" type="slidenum">
              <a:t>‹#›</a:t>
            </a:fld>
            <a:endParaRPr/>
          </a:p>
        </p:txBody>
      </p:sp>
      <p:sp>
        <p:nvSpPr>
          <p:cNvPr id="3" name="PlaceHolder 5"/>
          <p:cNvSpPr>
            <a:spLocks noGrp="1"/>
          </p:cNvSpPr>
          <p:nvPr>
            <p:ph type="dt" idx="2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6240" cy="1122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6160" cy="7057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EEB0B513-23FB-4137-BF46-FBEAC3AF9652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2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6240" cy="1122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3321360" cy="7057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/>
          </p:nvPr>
        </p:nvSpPr>
        <p:spPr>
          <a:xfrm>
            <a:off x="3865680" y="2459520"/>
            <a:ext cx="3321360" cy="7057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C5ADF3BA-C0DE-4F92-82BE-0E33D3098432}" type="slidenum">
              <a:t>‹#›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2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6240" cy="1122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C8DA8F5F-EA0B-43D3-B894-AC116D9AD343}" type="slidenum">
              <a:t>‹#›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2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4822920" y="316800"/>
            <a:ext cx="2316240" cy="5204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29906B6A-C343-4AD5-8D85-7D26BC0F7028}" type="slidenum">
              <a:t>‹#›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2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6240" cy="1122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3321360" cy="3366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/>
          </p:nvPr>
        </p:nvSpPr>
        <p:spPr>
          <a:xfrm>
            <a:off x="3865680" y="2459520"/>
            <a:ext cx="3321360" cy="7057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/>
          </p:nvPr>
        </p:nvSpPr>
        <p:spPr>
          <a:xfrm>
            <a:off x="378000" y="6145920"/>
            <a:ext cx="3321360" cy="3366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E7F5855D-82E5-46ED-895E-8E01065DDB74}" type="slidenum"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2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6240" cy="1122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3321360" cy="7057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/>
          </p:nvPr>
        </p:nvSpPr>
        <p:spPr>
          <a:xfrm>
            <a:off x="3865680" y="2459520"/>
            <a:ext cx="3321360" cy="3366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/>
          </p:nvPr>
        </p:nvSpPr>
        <p:spPr>
          <a:xfrm>
            <a:off x="3865680" y="6145920"/>
            <a:ext cx="3321360" cy="3366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3DB794EB-40FD-4323-8CAD-6BFCF6B1EEC9}" type="slidenum"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2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6240" cy="1122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3321360" cy="3366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/>
          </p:nvPr>
        </p:nvSpPr>
        <p:spPr>
          <a:xfrm>
            <a:off x="3865680" y="2459520"/>
            <a:ext cx="3321360" cy="3366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/>
          </p:nvPr>
        </p:nvSpPr>
        <p:spPr>
          <a:xfrm>
            <a:off x="378000" y="6145920"/>
            <a:ext cx="6806160" cy="3366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909EA3FB-3BB2-4F55-8CB8-3616E04362F5}" type="slidenum"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2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6240" cy="1122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indent="0">
              <a:buNone/>
            </a:pPr>
            <a:r>
              <a:rPr lang="ru-RU" sz="2700" b="0" strike="noStrike" spc="-1">
                <a:solidFill>
                  <a:srgbClr val="000000"/>
                </a:solidFill>
                <a:latin typeface="Calibri"/>
              </a:rPr>
              <a:t>Для правки текста заглавия щёлкните мышью</a:t>
            </a: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6160" cy="7057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Calibri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rgbClr val="000000"/>
                </a:solidFill>
                <a:latin typeface="Calibri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Calibri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rgbClr val="000000"/>
                </a:solidFill>
                <a:latin typeface="Calibri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Calibri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Calibri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Calibri"/>
              </a:rPr>
              <a:t>Седьмой уровень структуры</a:t>
            </a:r>
          </a:p>
        </p:txBody>
      </p:sp>
      <p:sp>
        <p:nvSpPr>
          <p:cNvPr id="2" name="PlaceHolder 3"/>
          <p:cNvSpPr>
            <a:spLocks noGrp="1"/>
          </p:cNvSpPr>
          <p:nvPr>
            <p:ph type="ftr" idx="1"/>
          </p:nvPr>
        </p:nvSpPr>
        <p:spPr>
          <a:xfrm>
            <a:off x="2571480" y="9945000"/>
            <a:ext cx="2419920" cy="534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buNone/>
              <a:defRPr lang="ru-RU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buNone/>
            </a:pPr>
            <a:r>
              <a:rPr lang="ru-RU" sz="1400" b="0" strike="noStrike" spc="-1">
                <a:solidFill>
                  <a:srgbClr val="000000"/>
                </a:solidFill>
                <a:latin typeface="Times New Roman"/>
              </a:rPr>
              <a:t>&lt;нижний колонтитул&gt;</a:t>
            </a:r>
          </a:p>
        </p:txBody>
      </p:sp>
      <p:sp>
        <p:nvSpPr>
          <p:cNvPr id="3" name="PlaceHolder 4"/>
          <p:cNvSpPr>
            <a:spLocks noGrp="1"/>
          </p:cNvSpPr>
          <p:nvPr>
            <p:ph type="dt" idx="2"/>
          </p:nvPr>
        </p:nvSpPr>
        <p:spPr>
          <a:xfrm>
            <a:off x="378000" y="9945000"/>
            <a:ext cx="1739160" cy="534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lnSpc>
                <a:spcPct val="100000"/>
              </a:lnSpc>
              <a:buNone/>
              <a:defRPr lang="en-US" sz="1400" b="0" strike="noStrike" spc="-1">
                <a:solidFill>
                  <a:srgbClr val="B2B2B2"/>
                </a:solidFill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</a:pPr>
            <a:r>
              <a:rPr lang="en-US" sz="1400" b="0" strike="noStrike" spc="-1">
                <a:solidFill>
                  <a:srgbClr val="B2B2B2"/>
                </a:solidFill>
                <a:latin typeface="Times New Roman"/>
              </a:rPr>
              <a:t>&lt;дата/время&gt;</a:t>
            </a:r>
            <a:endParaRPr lang="ru-RU" sz="14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5445360" y="9945000"/>
            <a:ext cx="1739160" cy="534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defRPr lang="ru-RU" sz="1400" b="0" strike="noStrike" spc="-1">
                <a:solidFill>
                  <a:srgbClr val="B2B2B2"/>
                </a:solidFill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fld id="{9578527F-7BA4-4688-99C2-CEBCFF782D1E}" type="slidenum">
              <a:rPr lang="ru-RU" sz="1400" b="0" strike="noStrike" spc="-1">
                <a:solidFill>
                  <a:srgbClr val="B2B2B2"/>
                </a:solidFill>
                <a:latin typeface="Times New Roman"/>
              </a:rPr>
              <a:t>‹#›</a:t>
            </a:fld>
            <a:endParaRPr lang="ru-RU" sz="1400" b="0" strike="noStrike" spc="-1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object 33"/>
          <p:cNvPicPr/>
          <p:nvPr/>
        </p:nvPicPr>
        <p:blipFill>
          <a:blip r:embed="rId2"/>
          <a:stretch/>
        </p:blipFill>
        <p:spPr>
          <a:xfrm>
            <a:off x="3731760" y="108000"/>
            <a:ext cx="3719880" cy="1658160"/>
          </a:xfrm>
          <a:prstGeom prst="rect">
            <a:avLst/>
          </a:prstGeom>
          <a:ln w="0">
            <a:noFill/>
          </a:ln>
        </p:spPr>
      </p:pic>
      <p:sp>
        <p:nvSpPr>
          <p:cNvPr id="42" name="object 35"/>
          <p:cNvSpPr/>
          <p:nvPr/>
        </p:nvSpPr>
        <p:spPr>
          <a:xfrm>
            <a:off x="111240" y="7000200"/>
            <a:ext cx="7345440" cy="3583440"/>
          </a:xfrm>
          <a:custGeom>
            <a:avLst/>
            <a:gdLst>
              <a:gd name="textAreaLeft" fmla="*/ 0 w 7345440"/>
              <a:gd name="textAreaRight" fmla="*/ 7345800 w 7345440"/>
              <a:gd name="textAreaTop" fmla="*/ 0 h 3583440"/>
              <a:gd name="textAreaBottom" fmla="*/ 3583800 h 3583440"/>
            </a:gdLst>
            <a:ahLst/>
            <a:cxnLst/>
            <a:rect l="textAreaLeft" t="textAreaTop" r="textAreaRight" b="textAreaBottom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>
              <a:lnSpc>
                <a:spcPct val="100000"/>
              </a:lnSpc>
            </a:pPr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grpSp>
        <p:nvGrpSpPr>
          <p:cNvPr id="43" name="Группа 1"/>
          <p:cNvGrpSpPr/>
          <p:nvPr/>
        </p:nvGrpSpPr>
        <p:grpSpPr>
          <a:xfrm>
            <a:off x="644400" y="8176320"/>
            <a:ext cx="1147680" cy="132480"/>
            <a:chOff x="644400" y="8176320"/>
            <a:chExt cx="1147680" cy="132480"/>
          </a:xfrm>
        </p:grpSpPr>
        <p:pic>
          <p:nvPicPr>
            <p:cNvPr id="44" name="object 36"/>
            <p:cNvPicPr/>
            <p:nvPr/>
          </p:nvPicPr>
          <p:blipFill>
            <a:blip r:embed="rId3"/>
            <a:stretch/>
          </p:blipFill>
          <p:spPr>
            <a:xfrm>
              <a:off x="644400" y="8176320"/>
              <a:ext cx="102960" cy="13248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45" name="object 37"/>
            <p:cNvSpPr/>
            <p:nvPr/>
          </p:nvSpPr>
          <p:spPr>
            <a:xfrm>
              <a:off x="771480" y="8178120"/>
              <a:ext cx="94320" cy="129240"/>
            </a:xfrm>
            <a:custGeom>
              <a:avLst/>
              <a:gdLst>
                <a:gd name="textAreaLeft" fmla="*/ 0 w 94320"/>
                <a:gd name="textAreaRight" fmla="*/ 94680 w 94320"/>
                <a:gd name="textAreaTop" fmla="*/ 0 h 129240"/>
                <a:gd name="textAreaBottom" fmla="*/ 129600 h 129240"/>
              </a:gdLst>
              <a:ahLst/>
              <a:cxnLst/>
              <a:rect l="textAreaLeft" t="textAreaTop" r="textAreaRight" b="textAreaBottom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0" tIns="0" rIns="0" bIns="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800" b="0" strike="noStrike" spc="-1">
                <a:solidFill>
                  <a:srgbClr val="000000"/>
                </a:solidFill>
                <a:latin typeface="Arial"/>
              </a:endParaRPr>
            </a:p>
          </p:txBody>
        </p:sp>
        <p:pic>
          <p:nvPicPr>
            <p:cNvPr id="46" name="object 38"/>
            <p:cNvPicPr/>
            <p:nvPr/>
          </p:nvPicPr>
          <p:blipFill>
            <a:blip r:embed="rId4"/>
            <a:stretch/>
          </p:blipFill>
          <p:spPr>
            <a:xfrm>
              <a:off x="888840" y="8176320"/>
              <a:ext cx="291960" cy="13248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47" name="object 39"/>
            <p:cNvPicPr/>
            <p:nvPr/>
          </p:nvPicPr>
          <p:blipFill>
            <a:blip r:embed="rId5"/>
            <a:stretch/>
          </p:blipFill>
          <p:spPr>
            <a:xfrm>
              <a:off x="1201680" y="8176320"/>
              <a:ext cx="318960" cy="13248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48" name="object 40"/>
            <p:cNvPicPr/>
            <p:nvPr/>
          </p:nvPicPr>
          <p:blipFill>
            <a:blip r:embed="rId6"/>
            <a:stretch/>
          </p:blipFill>
          <p:spPr>
            <a:xfrm>
              <a:off x="1545480" y="8178120"/>
              <a:ext cx="109800" cy="12888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49" name="object 41"/>
            <p:cNvPicPr/>
            <p:nvPr/>
          </p:nvPicPr>
          <p:blipFill>
            <a:blip r:embed="rId7"/>
            <a:stretch/>
          </p:blipFill>
          <p:spPr>
            <a:xfrm>
              <a:off x="1679400" y="8178120"/>
              <a:ext cx="112680" cy="13068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50" name="PlaceHolder 1"/>
          <p:cNvSpPr>
            <a:spLocks noGrp="1"/>
          </p:cNvSpPr>
          <p:nvPr>
            <p:ph type="title"/>
          </p:nvPr>
        </p:nvSpPr>
        <p:spPr>
          <a:xfrm>
            <a:off x="4354314" y="316800"/>
            <a:ext cx="2784846" cy="1866960"/>
          </a:xfrm>
          <a:prstGeom prst="rect">
            <a:avLst/>
          </a:prstGeom>
          <a:noFill/>
          <a:ln w="0">
            <a:noFill/>
          </a:ln>
        </p:spPr>
        <p:txBody>
          <a:bodyPr lIns="0" tIns="81360" rIns="0" bIns="0" anchor="t">
            <a:noAutofit/>
          </a:bodyPr>
          <a:lstStyle/>
          <a:p>
            <a:pPr marL="439560" indent="0" algn="r">
              <a:lnSpc>
                <a:spcPts val="2701"/>
              </a:lnSpc>
              <a:spcBef>
                <a:spcPts val="641"/>
              </a:spcBef>
              <a:buNone/>
              <a:tabLst>
                <a:tab pos="0" algn="l"/>
              </a:tabLst>
            </a:pPr>
            <a:r>
              <a:rPr lang="ru-RU" sz="2700" b="1" strike="noStrike" spc="-12" dirty="0">
                <a:solidFill>
                  <a:srgbClr val="FFFFFF"/>
                </a:solidFill>
                <a:latin typeface="Calibri"/>
              </a:rPr>
              <a:t>МЕРОПРИЯТИЯ </a:t>
            </a:r>
            <a:r>
              <a:rPr lang="ru-RU" sz="2700" b="1" strike="noStrike" spc="-1" dirty="0">
                <a:solidFill>
                  <a:srgbClr val="FFFFFF"/>
                </a:solidFill>
                <a:latin typeface="Calibri"/>
              </a:rPr>
              <a:t>НА</a:t>
            </a:r>
            <a:r>
              <a:rPr lang="ru-RU" sz="2700" b="1" strike="noStrike" spc="-7" dirty="0">
                <a:solidFill>
                  <a:srgbClr val="FFFFFF"/>
                </a:solidFill>
                <a:latin typeface="Calibri"/>
              </a:rPr>
              <a:t> </a:t>
            </a:r>
            <a:r>
              <a:rPr lang="ru-RU" sz="2700" b="1" strike="noStrike" spc="-12" dirty="0" smtClean="0">
                <a:solidFill>
                  <a:srgbClr val="FFFFFF"/>
                </a:solidFill>
                <a:latin typeface="Calibri"/>
              </a:rPr>
              <a:t>ФЕВРАЛЬ</a:t>
            </a:r>
            <a:endParaRPr lang="ru-RU" sz="2700" b="0" strike="noStrike" spc="-1" dirty="0">
              <a:solidFill>
                <a:srgbClr val="000000"/>
              </a:solidFill>
              <a:latin typeface="Calibri"/>
            </a:endParaRPr>
          </a:p>
          <a:p>
            <a:pPr marL="439560" indent="0" algn="r">
              <a:lnSpc>
                <a:spcPts val="2701"/>
              </a:lnSpc>
              <a:buNone/>
              <a:tabLst>
                <a:tab pos="0" algn="l"/>
              </a:tabLst>
            </a:pPr>
            <a:r>
              <a:rPr lang="ru-RU" sz="2700" b="1" strike="noStrike" spc="-21" dirty="0">
                <a:solidFill>
                  <a:srgbClr val="FFFFFF"/>
                </a:solidFill>
                <a:latin typeface="Calibri"/>
              </a:rPr>
              <a:t>2026</a:t>
            </a:r>
            <a:endParaRPr lang="ru-RU" sz="2700" b="0" strike="noStrike" spc="-1" dirty="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1" name="object 43"/>
          <p:cNvSpPr/>
          <p:nvPr/>
        </p:nvSpPr>
        <p:spPr>
          <a:xfrm>
            <a:off x="628920" y="8318520"/>
            <a:ext cx="5113800" cy="221789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74600" rIns="0" bIns="0" anchor="t">
            <a:spAutoFit/>
          </a:bodyPr>
          <a:lstStyle/>
          <a:p>
            <a:pPr marL="12600">
              <a:lnSpc>
                <a:spcPct val="75000"/>
              </a:lnSpc>
              <a:spcBef>
                <a:spcPts val="1375"/>
              </a:spcBef>
            </a:pPr>
            <a:r>
              <a:rPr lang="ru-RU" sz="4400" b="1" strike="noStrike" spc="-12" dirty="0">
                <a:solidFill>
                  <a:srgbClr val="FFFFFF"/>
                </a:solidFill>
                <a:latin typeface="Calibri"/>
              </a:rPr>
              <a:t>ПРИХОДИТЕ, </a:t>
            </a:r>
            <a:endParaRPr lang="ru-RU" sz="4400" b="1" strike="noStrike" spc="-12" dirty="0" smtClean="0">
              <a:solidFill>
                <a:srgbClr val="FFFFFF"/>
              </a:solidFill>
              <a:latin typeface="Calibri"/>
            </a:endParaRPr>
          </a:p>
          <a:p>
            <a:pPr marL="12600">
              <a:lnSpc>
                <a:spcPct val="75000"/>
              </a:lnSpc>
              <a:spcBef>
                <a:spcPts val="1375"/>
              </a:spcBef>
            </a:pPr>
            <a:r>
              <a:rPr lang="ru-RU" sz="4400" b="1" strike="noStrike" spc="-1" dirty="0" smtClean="0">
                <a:solidFill>
                  <a:srgbClr val="FFFFFF"/>
                </a:solidFill>
                <a:latin typeface="Calibri"/>
              </a:rPr>
              <a:t>МЫ</a:t>
            </a:r>
            <a:r>
              <a:rPr lang="ru-RU" sz="4400" b="1" strike="noStrike" spc="-137" dirty="0" smtClean="0">
                <a:solidFill>
                  <a:srgbClr val="FFFFFF"/>
                </a:solidFill>
                <a:latin typeface="Calibri"/>
              </a:rPr>
              <a:t> </a:t>
            </a:r>
            <a:r>
              <a:rPr lang="ru-RU" sz="4400" b="1" strike="noStrike" spc="-1" dirty="0">
                <a:solidFill>
                  <a:srgbClr val="FFFFFF"/>
                </a:solidFill>
                <a:latin typeface="Calibri"/>
              </a:rPr>
              <a:t>ВАС</a:t>
            </a:r>
            <a:r>
              <a:rPr lang="ru-RU" sz="4400" b="1" strike="noStrike" spc="-137" dirty="0">
                <a:solidFill>
                  <a:srgbClr val="FFFFFF"/>
                </a:solidFill>
                <a:latin typeface="Calibri"/>
              </a:rPr>
              <a:t> </a:t>
            </a:r>
            <a:r>
              <a:rPr lang="ru-RU" sz="4400" b="1" strike="noStrike" spc="-12" dirty="0">
                <a:solidFill>
                  <a:srgbClr val="FFFFFF"/>
                </a:solidFill>
                <a:latin typeface="Calibri"/>
              </a:rPr>
              <a:t>ЖДЕМ!</a:t>
            </a:r>
            <a:endParaRPr lang="ru-RU" sz="4400" b="0" strike="noStrike" spc="-1" dirty="0">
              <a:solidFill>
                <a:srgbClr val="000000"/>
              </a:solidFill>
              <a:latin typeface="Arial"/>
            </a:endParaRPr>
          </a:p>
          <a:p>
            <a:pPr marL="15120">
              <a:lnSpc>
                <a:spcPts val="1429"/>
              </a:lnSpc>
              <a:spcBef>
                <a:spcPts val="1040"/>
              </a:spcBef>
            </a:pPr>
            <a:r>
              <a:rPr lang="ru-RU" sz="1300" b="0" strike="noStrike" spc="-1" dirty="0">
                <a:solidFill>
                  <a:srgbClr val="FFFFFF"/>
                </a:solidFill>
                <a:latin typeface="Calibri"/>
              </a:rPr>
              <a:t>Наши</a:t>
            </a:r>
            <a:r>
              <a:rPr lang="ru-RU" sz="1300" b="0" strike="noStrike" spc="-35" dirty="0">
                <a:solidFill>
                  <a:srgbClr val="FFFFFF"/>
                </a:solidFill>
                <a:latin typeface="Calibri"/>
              </a:rPr>
              <a:t> </a:t>
            </a:r>
            <a:r>
              <a:rPr lang="ru-RU" sz="1300" b="0" strike="noStrike" spc="-12" dirty="0">
                <a:solidFill>
                  <a:srgbClr val="FFFFFF"/>
                </a:solidFill>
                <a:latin typeface="Calibri"/>
              </a:rPr>
              <a:t>контакты:</a:t>
            </a:r>
            <a:endParaRPr lang="ru-RU" sz="1300" b="0" strike="noStrike" spc="-1" dirty="0">
              <a:solidFill>
                <a:srgbClr val="000000"/>
              </a:solidFill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</a:pPr>
            <a:r>
              <a:rPr lang="ru-RU" sz="1300" b="0" strike="noStrike" spc="-1" dirty="0">
                <a:solidFill>
                  <a:srgbClr val="FFFFFF"/>
                </a:solidFill>
                <a:latin typeface="Calibri"/>
              </a:rPr>
              <a:t>Адрес: 393230, Тамбовская область, с. Бондари, ул. К</a:t>
            </a:r>
            <a:r>
              <a:rPr lang="ru-RU" sz="1300" b="0" strike="noStrike" spc="-1" dirty="0" smtClean="0">
                <a:solidFill>
                  <a:srgbClr val="FFFFFF"/>
                </a:solidFill>
                <a:latin typeface="Calibri"/>
              </a:rPr>
              <a:t>. Маркса</a:t>
            </a:r>
            <a:r>
              <a:rPr lang="ru-RU" sz="1300" b="0" strike="noStrike" spc="-1" dirty="0">
                <a:solidFill>
                  <a:srgbClr val="FFFFFF"/>
                </a:solidFill>
                <a:latin typeface="Calibri"/>
              </a:rPr>
              <a:t>, 13</a:t>
            </a:r>
            <a:endParaRPr lang="ru-RU" sz="1300" b="0" strike="noStrike" spc="-1" dirty="0">
              <a:solidFill>
                <a:srgbClr val="000000"/>
              </a:solidFill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</a:pPr>
            <a:r>
              <a:rPr lang="ru-RU" sz="1300" b="0" strike="noStrike" spc="-1" dirty="0">
                <a:solidFill>
                  <a:srgbClr val="FFFFFF"/>
                </a:solidFill>
                <a:latin typeface="Calibri"/>
              </a:rPr>
              <a:t>Контактный номер: 8 (47534) 2-45-52</a:t>
            </a:r>
            <a:endParaRPr lang="ru-RU" sz="1300" b="0" strike="noStrike" spc="-1" dirty="0">
              <a:solidFill>
                <a:srgbClr val="000000"/>
              </a:solidFill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</a:pPr>
            <a:r>
              <a:rPr lang="ru-RU" sz="1300" b="0" strike="noStrike" spc="-1" dirty="0" err="1">
                <a:solidFill>
                  <a:srgbClr val="FFFFFF"/>
                </a:solidFill>
                <a:latin typeface="Calibri"/>
              </a:rPr>
              <a:t>Ишханов</a:t>
            </a:r>
            <a:r>
              <a:rPr lang="ru-RU" sz="1300" b="0" strike="noStrike" spc="-1" dirty="0">
                <a:solidFill>
                  <a:srgbClr val="FFFFFF"/>
                </a:solidFill>
                <a:latin typeface="Calibri"/>
              </a:rPr>
              <a:t> М.М.</a:t>
            </a:r>
            <a:endParaRPr lang="ru-RU" sz="13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52" name="object 44"/>
          <p:cNvSpPr/>
          <p:nvPr/>
        </p:nvSpPr>
        <p:spPr>
          <a:xfrm>
            <a:off x="3819240" y="7074892"/>
            <a:ext cx="3297240" cy="823651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2600" rIns="0" bIns="0" anchor="t">
            <a:spAutoFit/>
          </a:bodyPr>
          <a:lstStyle/>
          <a:p>
            <a:pPr marL="12600" indent="1948680" algn="r">
              <a:lnSpc>
                <a:spcPct val="112000"/>
              </a:lnSpc>
              <a:spcBef>
                <a:spcPts val="99"/>
              </a:spcBef>
              <a:tabLst>
                <a:tab pos="0" algn="l"/>
              </a:tabLst>
            </a:pPr>
            <a:r>
              <a:rPr lang="ru-RU" sz="1600" b="1" strike="noStrike" spc="-1" dirty="0" smtClean="0">
                <a:solidFill>
                  <a:srgbClr val="58595B"/>
                </a:solidFill>
                <a:latin typeface="Calibri"/>
              </a:rPr>
              <a:t>Время</a:t>
            </a:r>
            <a:r>
              <a:rPr lang="ru-RU" sz="1600" b="1" strike="noStrike" spc="-66" dirty="0" smtClean="0">
                <a:solidFill>
                  <a:srgbClr val="58595B"/>
                </a:solidFill>
                <a:latin typeface="Calibri"/>
              </a:rPr>
              <a:t> </a:t>
            </a:r>
            <a:r>
              <a:rPr lang="ru-RU" sz="1600" b="1" strike="noStrike" spc="-12" dirty="0">
                <a:solidFill>
                  <a:srgbClr val="58595B"/>
                </a:solidFill>
                <a:latin typeface="Calibri"/>
              </a:rPr>
              <a:t>работы: понедельник </a:t>
            </a:r>
            <a:r>
              <a:rPr lang="ru-RU" sz="1600" b="1" strike="noStrike" spc="-1" dirty="0">
                <a:solidFill>
                  <a:srgbClr val="58595B"/>
                </a:solidFill>
                <a:latin typeface="Calibri"/>
              </a:rPr>
              <a:t>–</a:t>
            </a:r>
            <a:r>
              <a:rPr lang="ru-RU" sz="1600" b="1" strike="noStrike" spc="-12" dirty="0">
                <a:solidFill>
                  <a:srgbClr val="58595B"/>
                </a:solidFill>
                <a:latin typeface="Calibri"/>
              </a:rPr>
              <a:t> </a:t>
            </a:r>
            <a:r>
              <a:rPr lang="ru-RU" sz="1600" b="1" strike="noStrike" spc="-1" dirty="0" smtClean="0">
                <a:solidFill>
                  <a:srgbClr val="58595B"/>
                </a:solidFill>
                <a:latin typeface="Calibri"/>
              </a:rPr>
              <a:t>четверг</a:t>
            </a:r>
            <a:r>
              <a:rPr lang="ru-RU" sz="1600" b="1" strike="noStrike" spc="-12" dirty="0" smtClean="0">
                <a:solidFill>
                  <a:srgbClr val="58595B"/>
                </a:solidFill>
                <a:latin typeface="Calibri"/>
              </a:rPr>
              <a:t> </a:t>
            </a:r>
            <a:r>
              <a:rPr lang="ru-RU" sz="1600" b="1" strike="noStrike" spc="-1" dirty="0" smtClean="0">
                <a:solidFill>
                  <a:srgbClr val="58595B"/>
                </a:solidFill>
                <a:latin typeface="Calibri"/>
              </a:rPr>
              <a:t>08:30</a:t>
            </a:r>
            <a:r>
              <a:rPr lang="ru-RU" sz="1600" b="1" strike="noStrike" spc="-7" dirty="0" smtClean="0">
                <a:solidFill>
                  <a:srgbClr val="58595B"/>
                </a:solidFill>
                <a:latin typeface="Calibri"/>
              </a:rPr>
              <a:t> </a:t>
            </a:r>
            <a:r>
              <a:rPr lang="ru-RU" sz="1600" b="1" strike="noStrike" spc="-1" dirty="0" smtClean="0">
                <a:solidFill>
                  <a:srgbClr val="58595B"/>
                </a:solidFill>
                <a:latin typeface="Calibri"/>
              </a:rPr>
              <a:t>– 17:30</a:t>
            </a:r>
            <a:r>
              <a:rPr lang="ru-RU" sz="1600" b="1" strike="noStrike" spc="-15" dirty="0" smtClean="0">
                <a:solidFill>
                  <a:srgbClr val="58595B"/>
                </a:solidFill>
                <a:latin typeface="Calibri"/>
              </a:rPr>
              <a:t> </a:t>
            </a:r>
            <a:r>
              <a:rPr lang="ru-RU" sz="1600" b="1" spc="-21" dirty="0">
                <a:solidFill>
                  <a:srgbClr val="58595B"/>
                </a:solidFill>
                <a:latin typeface="Calibri"/>
              </a:rPr>
              <a:t>п</a:t>
            </a:r>
            <a:r>
              <a:rPr lang="ru-RU" sz="1600" b="1" spc="-21" dirty="0" smtClean="0">
                <a:solidFill>
                  <a:srgbClr val="58595B"/>
                </a:solidFill>
                <a:latin typeface="Calibri"/>
              </a:rPr>
              <a:t>ятница 08:30 </a:t>
            </a:r>
            <a:r>
              <a:rPr lang="ru-RU" sz="1600" b="1" strike="noStrike" spc="-1" dirty="0" smtClean="0">
                <a:solidFill>
                  <a:srgbClr val="58595B"/>
                </a:solidFill>
                <a:latin typeface="Calibri"/>
              </a:rPr>
              <a:t>–</a:t>
            </a:r>
            <a:r>
              <a:rPr lang="ru-RU" sz="1600" b="1" spc="-21" dirty="0" smtClean="0">
                <a:solidFill>
                  <a:srgbClr val="58595B"/>
                </a:solidFill>
                <a:latin typeface="Calibri"/>
              </a:rPr>
              <a:t> 16:30</a:t>
            </a:r>
            <a:endParaRPr lang="ru-RU" sz="16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53" name="object 45"/>
          <p:cNvSpPr/>
          <p:nvPr/>
        </p:nvSpPr>
        <p:spPr>
          <a:xfrm>
            <a:off x="6123240" y="8786520"/>
            <a:ext cx="917280" cy="6418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33120" rIns="0" bIns="0" anchor="t">
            <a:spAutoFit/>
          </a:bodyPr>
          <a:lstStyle/>
          <a:p>
            <a:pPr marL="12600">
              <a:lnSpc>
                <a:spcPts val="799"/>
              </a:lnSpc>
              <a:spcBef>
                <a:spcPts val="258"/>
              </a:spcBef>
            </a:pPr>
            <a:r>
              <a:rPr lang="ru-RU" sz="800" b="0" strike="noStrike" spc="-12">
                <a:solidFill>
                  <a:srgbClr val="FFFFFF"/>
                </a:solidFill>
                <a:latin typeface="Calibri"/>
              </a:rPr>
              <a:t>Отделение Фонда</a:t>
            </a:r>
            <a:r>
              <a:rPr lang="ru-RU" sz="800" b="0" strike="noStrike" spc="497">
                <a:solidFill>
                  <a:srgbClr val="FFFFFF"/>
                </a:solidFill>
                <a:latin typeface="Calibri"/>
              </a:rPr>
              <a:t> 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</a:rPr>
              <a:t>пенсионного</a:t>
            </a:r>
            <a:endParaRPr lang="ru-RU" sz="800" b="0" strike="noStrike" spc="-1">
              <a:solidFill>
                <a:srgbClr val="000000"/>
              </a:solidFill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lang="ru-RU" sz="800" b="0" strike="noStrike" spc="-1">
                <a:solidFill>
                  <a:srgbClr val="FFFFFF"/>
                </a:solidFill>
                <a:latin typeface="Calibri"/>
              </a:rPr>
              <a:t>и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</a:rPr>
              <a:t> социального</a:t>
            </a:r>
            <a:r>
              <a:rPr lang="ru-RU" sz="800" b="0" strike="noStrike" spc="497">
                <a:solidFill>
                  <a:srgbClr val="FFFFFF"/>
                </a:solidFill>
                <a:latin typeface="Calibri"/>
              </a:rPr>
              <a:t> 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</a:rPr>
              <a:t>страхования</a:t>
            </a:r>
            <a:r>
              <a:rPr lang="ru-RU" sz="800" b="0" strike="noStrike" spc="9">
                <a:solidFill>
                  <a:srgbClr val="FFFFFF"/>
                </a:solidFill>
                <a:latin typeface="Calibri"/>
              </a:rPr>
              <a:t> </a:t>
            </a:r>
            <a:r>
              <a:rPr lang="ru-RU" sz="800" b="0" strike="noStrike" spc="-26">
                <a:solidFill>
                  <a:srgbClr val="FFFFFF"/>
                </a:solidFill>
                <a:latin typeface="Calibri"/>
              </a:rPr>
              <a:t>РФ</a:t>
            </a:r>
            <a:endParaRPr lang="ru-RU" sz="800" b="0" strike="noStrike" spc="-1">
              <a:solidFill>
                <a:srgbClr val="000000"/>
              </a:solidFill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lang="ru-RU" sz="800" b="0" strike="noStrike" spc="-1">
                <a:solidFill>
                  <a:srgbClr val="FFFFFF"/>
                </a:solidFill>
                <a:latin typeface="Calibri"/>
              </a:rPr>
              <a:t>по</a:t>
            </a:r>
            <a:r>
              <a:rPr lang="ru-RU" sz="800" b="0" strike="noStrike" spc="43">
                <a:solidFill>
                  <a:srgbClr val="FFFFFF"/>
                </a:solidFill>
                <a:latin typeface="Calibri"/>
              </a:rPr>
              <a:t> </a:t>
            </a:r>
            <a:r>
              <a:rPr lang="ru-RU" sz="800" b="0" strike="noStrike" spc="-21">
                <a:solidFill>
                  <a:srgbClr val="FFFFFF"/>
                </a:solidFill>
                <a:latin typeface="Calibri"/>
              </a:rPr>
              <a:t>Тамбовской</a:t>
            </a:r>
            <a:r>
              <a:rPr lang="ru-RU" sz="800" b="0" strike="noStrike" spc="497">
                <a:solidFill>
                  <a:srgbClr val="FFFFFF"/>
                </a:solidFill>
                <a:latin typeface="Calibri"/>
              </a:rPr>
              <a:t> 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</a:rPr>
              <a:t>области</a:t>
            </a:r>
            <a:endParaRPr lang="ru-RU" sz="800" b="0" strike="noStrike" spc="-1">
              <a:solidFill>
                <a:srgbClr val="000000"/>
              </a:solidFill>
              <a:latin typeface="Arial"/>
            </a:endParaRPr>
          </a:p>
        </p:txBody>
      </p:sp>
      <p:grpSp>
        <p:nvGrpSpPr>
          <p:cNvPr id="54" name="Группа 103"/>
          <p:cNvGrpSpPr/>
          <p:nvPr/>
        </p:nvGrpSpPr>
        <p:grpSpPr>
          <a:xfrm>
            <a:off x="512280" y="489240"/>
            <a:ext cx="2517480" cy="982800"/>
            <a:chOff x="512280" y="489240"/>
            <a:chExt cx="2517480" cy="982800"/>
          </a:xfrm>
        </p:grpSpPr>
        <p:pic>
          <p:nvPicPr>
            <p:cNvPr id="55" name="object 49"/>
            <p:cNvPicPr/>
            <p:nvPr/>
          </p:nvPicPr>
          <p:blipFill>
            <a:blip r:embed="rId8"/>
            <a:stretch/>
          </p:blipFill>
          <p:spPr>
            <a:xfrm>
              <a:off x="512280" y="489240"/>
              <a:ext cx="839160" cy="95688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56" name="object 50"/>
            <p:cNvSpPr/>
            <p:nvPr/>
          </p:nvSpPr>
          <p:spPr>
            <a:xfrm>
              <a:off x="1577160" y="814680"/>
              <a:ext cx="294840" cy="185040"/>
            </a:xfrm>
            <a:custGeom>
              <a:avLst/>
              <a:gdLst>
                <a:gd name="textAreaLeft" fmla="*/ 0 w 294840"/>
                <a:gd name="textAreaRight" fmla="*/ 295200 w 294840"/>
                <a:gd name="textAreaTop" fmla="*/ 0 h 185040"/>
                <a:gd name="textAreaBottom" fmla="*/ 185400 h 185040"/>
              </a:gdLst>
              <a:ahLst/>
              <a:cxnLst/>
              <a:rect l="textAreaLeft" t="textAreaTop" r="textAreaRight" b="textAreaBottom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0" tIns="0" rIns="0" bIns="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800" b="0" strike="noStrike" spc="-1">
                <a:solidFill>
                  <a:srgbClr val="000000"/>
                </a:solidFill>
                <a:latin typeface="Arial"/>
              </a:endParaRPr>
            </a:p>
          </p:txBody>
        </p:sp>
        <p:grpSp>
          <p:nvGrpSpPr>
            <p:cNvPr id="57" name="object 51"/>
            <p:cNvGrpSpPr/>
            <p:nvPr/>
          </p:nvGrpSpPr>
          <p:grpSpPr>
            <a:xfrm>
              <a:off x="1917720" y="814680"/>
              <a:ext cx="447480" cy="150840"/>
              <a:chOff x="1917720" y="814680"/>
              <a:chExt cx="447480" cy="150840"/>
            </a:xfrm>
          </p:grpSpPr>
          <p:sp>
            <p:nvSpPr>
              <p:cNvPr id="58" name="object 52"/>
              <p:cNvSpPr/>
              <p:nvPr/>
            </p:nvSpPr>
            <p:spPr>
              <a:xfrm>
                <a:off x="1917720" y="814680"/>
                <a:ext cx="290520" cy="150840"/>
              </a:xfrm>
              <a:custGeom>
                <a:avLst/>
                <a:gdLst>
                  <a:gd name="textAreaLeft" fmla="*/ 0 w 290520"/>
                  <a:gd name="textAreaRight" fmla="*/ 290880 w 290520"/>
                  <a:gd name="textAreaTop" fmla="*/ 0 h 150840"/>
                  <a:gd name="textAreaBottom" fmla="*/ 151200 h 150840"/>
                </a:gdLst>
                <a:ahLst/>
                <a:cxnLst/>
                <a:rect l="textAreaLeft" t="textAreaTop" r="textAreaRight" b="textAreaBottom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0" tIns="0" rIns="0" bIns="0" anchor="t">
                <a:noAutofit/>
              </a:bodyPr>
              <a:lstStyle/>
              <a:p>
                <a:pPr>
                  <a:lnSpc>
                    <a:spcPct val="100000"/>
                  </a:lnSpc>
                </a:pPr>
                <a:endParaRPr lang="ru-RU" sz="1800" b="0" strike="noStrike" spc="-1">
                  <a:solidFill>
                    <a:srgbClr val="000000"/>
                  </a:solidFill>
                  <a:latin typeface="Arial"/>
                </a:endParaRPr>
              </a:p>
            </p:txBody>
          </p:sp>
          <p:pic>
            <p:nvPicPr>
              <p:cNvPr id="59" name="object 53"/>
              <p:cNvPicPr/>
              <p:nvPr/>
            </p:nvPicPr>
            <p:blipFill>
              <a:blip r:embed="rId9"/>
              <a:stretch/>
            </p:blipFill>
            <p:spPr>
              <a:xfrm>
                <a:off x="2244240" y="815040"/>
                <a:ext cx="120960" cy="149760"/>
              </a:xfrm>
              <a:prstGeom prst="rect">
                <a:avLst/>
              </a:prstGeom>
              <a:ln w="0">
                <a:noFill/>
              </a:ln>
            </p:spPr>
          </p:pic>
        </p:grpSp>
        <p:pic>
          <p:nvPicPr>
            <p:cNvPr id="60" name="object 54"/>
            <p:cNvPicPr/>
            <p:nvPr/>
          </p:nvPicPr>
          <p:blipFill>
            <a:blip r:embed="rId10"/>
            <a:stretch/>
          </p:blipFill>
          <p:spPr>
            <a:xfrm>
              <a:off x="1556640" y="1049760"/>
              <a:ext cx="159480" cy="153360"/>
            </a:xfrm>
            <a:prstGeom prst="rect">
              <a:avLst/>
            </a:prstGeom>
            <a:ln w="0">
              <a:noFill/>
            </a:ln>
          </p:spPr>
        </p:pic>
        <p:grpSp>
          <p:nvGrpSpPr>
            <p:cNvPr id="61" name="object 55"/>
            <p:cNvGrpSpPr/>
            <p:nvPr/>
          </p:nvGrpSpPr>
          <p:grpSpPr>
            <a:xfrm>
              <a:off x="1762920" y="1051200"/>
              <a:ext cx="677160" cy="183240"/>
              <a:chOff x="1762920" y="1051200"/>
              <a:chExt cx="677160" cy="183240"/>
            </a:xfrm>
          </p:grpSpPr>
          <p:pic>
            <p:nvPicPr>
              <p:cNvPr id="62" name="object 56"/>
              <p:cNvPicPr/>
              <p:nvPr/>
            </p:nvPicPr>
            <p:blipFill>
              <a:blip r:embed="rId11"/>
              <a:stretch/>
            </p:blipFill>
            <p:spPr>
              <a:xfrm>
                <a:off x="1762920" y="1051560"/>
                <a:ext cx="122400" cy="14976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63" name="object 57"/>
              <p:cNvSpPr/>
              <p:nvPr/>
            </p:nvSpPr>
            <p:spPr>
              <a:xfrm>
                <a:off x="1917720" y="1051200"/>
                <a:ext cx="522360" cy="183240"/>
              </a:xfrm>
              <a:custGeom>
                <a:avLst/>
                <a:gdLst>
                  <a:gd name="textAreaLeft" fmla="*/ 0 w 522360"/>
                  <a:gd name="textAreaRight" fmla="*/ 522720 w 522360"/>
                  <a:gd name="textAreaTop" fmla="*/ 0 h 183240"/>
                  <a:gd name="textAreaBottom" fmla="*/ 183600 h 183240"/>
                </a:gdLst>
                <a:ahLst/>
                <a:cxnLst/>
                <a:rect l="textAreaLeft" t="textAreaTop" r="textAreaRight" b="textAreaBottom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0" tIns="0" rIns="0" bIns="0" anchor="t">
                <a:noAutofit/>
              </a:bodyPr>
              <a:lstStyle/>
              <a:p>
                <a:pPr>
                  <a:lnSpc>
                    <a:spcPct val="100000"/>
                  </a:lnSpc>
                </a:pPr>
                <a:endParaRPr lang="ru-RU" sz="1800" b="0" strike="noStrike" spc="-1">
                  <a:solidFill>
                    <a:srgbClr val="000000"/>
                  </a:solidFill>
                  <a:latin typeface="Arial"/>
                </a:endParaRPr>
              </a:p>
            </p:txBody>
          </p:sp>
        </p:grpSp>
        <p:grpSp>
          <p:nvGrpSpPr>
            <p:cNvPr id="64" name="object 58"/>
            <p:cNvGrpSpPr/>
            <p:nvPr/>
          </p:nvGrpSpPr>
          <p:grpSpPr>
            <a:xfrm>
              <a:off x="2489040" y="1051560"/>
              <a:ext cx="290520" cy="149760"/>
              <a:chOff x="2489040" y="1051560"/>
              <a:chExt cx="290520" cy="149760"/>
            </a:xfrm>
          </p:grpSpPr>
          <p:pic>
            <p:nvPicPr>
              <p:cNvPr id="65" name="object 59"/>
              <p:cNvPicPr/>
              <p:nvPr/>
            </p:nvPicPr>
            <p:blipFill>
              <a:blip r:embed="rId12"/>
              <a:stretch/>
            </p:blipFill>
            <p:spPr>
              <a:xfrm>
                <a:off x="2489040" y="1051560"/>
                <a:ext cx="129600" cy="14976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6" name="object 60"/>
              <p:cNvPicPr/>
              <p:nvPr/>
            </p:nvPicPr>
            <p:blipFill>
              <a:blip r:embed="rId13"/>
              <a:stretch/>
            </p:blipFill>
            <p:spPr>
              <a:xfrm>
                <a:off x="2658960" y="1051560"/>
                <a:ext cx="120600" cy="149760"/>
              </a:xfrm>
              <a:prstGeom prst="rect">
                <a:avLst/>
              </a:prstGeom>
              <a:ln w="0">
                <a:noFill/>
              </a:ln>
            </p:spPr>
          </p:pic>
        </p:grpSp>
        <p:grpSp>
          <p:nvGrpSpPr>
            <p:cNvPr id="67" name="object 61"/>
            <p:cNvGrpSpPr/>
            <p:nvPr/>
          </p:nvGrpSpPr>
          <p:grpSpPr>
            <a:xfrm>
              <a:off x="1556640" y="1284480"/>
              <a:ext cx="1473120" cy="187560"/>
              <a:chOff x="1556640" y="1284480"/>
              <a:chExt cx="1473120" cy="187560"/>
            </a:xfrm>
          </p:grpSpPr>
          <p:pic>
            <p:nvPicPr>
              <p:cNvPr id="68" name="object 62"/>
              <p:cNvPicPr/>
              <p:nvPr/>
            </p:nvPicPr>
            <p:blipFill>
              <a:blip r:embed="rId14"/>
              <a:stretch/>
            </p:blipFill>
            <p:spPr>
              <a:xfrm>
                <a:off x="1556640" y="1292040"/>
                <a:ext cx="142920" cy="15516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9" name="object 63"/>
              <p:cNvPicPr/>
              <p:nvPr/>
            </p:nvPicPr>
            <p:blipFill>
              <a:blip r:embed="rId15"/>
              <a:stretch/>
            </p:blipFill>
            <p:spPr>
              <a:xfrm>
                <a:off x="1725840" y="1292040"/>
                <a:ext cx="164160" cy="15516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70" name="object 64"/>
              <p:cNvPicPr/>
              <p:nvPr/>
            </p:nvPicPr>
            <p:blipFill>
              <a:blip r:embed="rId16"/>
              <a:stretch/>
            </p:blipFill>
            <p:spPr>
              <a:xfrm>
                <a:off x="1917720" y="1284480"/>
                <a:ext cx="360000" cy="18756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71" name="object 65"/>
              <p:cNvPicPr/>
              <p:nvPr/>
            </p:nvPicPr>
            <p:blipFill>
              <a:blip r:embed="rId17"/>
              <a:stretch/>
            </p:blipFill>
            <p:spPr>
              <a:xfrm>
                <a:off x="2300040" y="1292040"/>
                <a:ext cx="164160" cy="15516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72" name="object 66"/>
              <p:cNvSpPr/>
              <p:nvPr/>
            </p:nvSpPr>
            <p:spPr>
              <a:xfrm>
                <a:off x="2494080" y="1290960"/>
                <a:ext cx="138240" cy="149400"/>
              </a:xfrm>
              <a:custGeom>
                <a:avLst/>
                <a:gdLst>
                  <a:gd name="textAreaLeft" fmla="*/ 0 w 138240"/>
                  <a:gd name="textAreaRight" fmla="*/ 138600 w 138240"/>
                  <a:gd name="textAreaTop" fmla="*/ 0 h 149400"/>
                  <a:gd name="textAreaBottom" fmla="*/ 149760 h 149400"/>
                </a:gdLst>
                <a:ahLst/>
                <a:cxnLst/>
                <a:rect l="textAreaLeft" t="textAreaTop" r="textAreaRight" b="textAreaBottom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0" tIns="0" rIns="0" bIns="0" anchor="t">
                <a:noAutofit/>
              </a:bodyPr>
              <a:lstStyle/>
              <a:p>
                <a:pPr>
                  <a:lnSpc>
                    <a:spcPct val="100000"/>
                  </a:lnSpc>
                </a:pPr>
                <a:endParaRPr lang="ru-RU" sz="1800" b="0" strike="noStrike" spc="-1">
                  <a:solidFill>
                    <a:srgbClr val="000000"/>
                  </a:solidFill>
                  <a:latin typeface="Arial"/>
                </a:endParaRPr>
              </a:p>
            </p:txBody>
          </p:sp>
          <p:pic>
            <p:nvPicPr>
              <p:cNvPr id="73" name="object 67"/>
              <p:cNvPicPr/>
              <p:nvPr/>
            </p:nvPicPr>
            <p:blipFill>
              <a:blip r:embed="rId18"/>
              <a:stretch/>
            </p:blipFill>
            <p:spPr>
              <a:xfrm>
                <a:off x="2661480" y="1290960"/>
                <a:ext cx="169920" cy="18108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74" name="object 68"/>
              <p:cNvPicPr/>
              <p:nvPr/>
            </p:nvPicPr>
            <p:blipFill>
              <a:blip r:embed="rId19"/>
              <a:stretch/>
            </p:blipFill>
            <p:spPr>
              <a:xfrm>
                <a:off x="2861640" y="1290960"/>
                <a:ext cx="168120" cy="149760"/>
              </a:xfrm>
              <a:prstGeom prst="rect">
                <a:avLst/>
              </a:prstGeom>
              <a:ln w="0">
                <a:noFill/>
              </a:ln>
            </p:spPr>
          </p:pic>
        </p:grpSp>
      </p:grpSp>
      <p:sp>
        <p:nvSpPr>
          <p:cNvPr id="75" name="Прямоугольник: скругленные углы 2"/>
          <p:cNvSpPr/>
          <p:nvPr/>
        </p:nvSpPr>
        <p:spPr>
          <a:xfrm>
            <a:off x="6140520" y="9593640"/>
            <a:ext cx="874440" cy="858240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endParaRPr lang="ru-RU" sz="1800" b="0" strike="noStrike" spc="-1">
              <a:solidFill>
                <a:schemeClr val="lt1"/>
              </a:solidFill>
              <a:latin typeface="Calibri"/>
            </a:endParaRPr>
          </a:p>
        </p:txBody>
      </p:sp>
      <p:sp>
        <p:nvSpPr>
          <p:cNvPr id="76" name="Овал 3"/>
          <p:cNvSpPr/>
          <p:nvPr/>
        </p:nvSpPr>
        <p:spPr>
          <a:xfrm>
            <a:off x="6047640" y="7937640"/>
            <a:ext cx="815040" cy="81504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endParaRPr lang="ru-RU" sz="1800" b="0" strike="noStrike" spc="-1">
              <a:solidFill>
                <a:schemeClr val="lt1"/>
              </a:solidFill>
              <a:latin typeface="Calibri"/>
            </a:endParaRPr>
          </a:p>
        </p:txBody>
      </p:sp>
      <p:pic>
        <p:nvPicPr>
          <p:cNvPr id="77" name="object 48"/>
          <p:cNvPicPr/>
          <p:nvPr/>
        </p:nvPicPr>
        <p:blipFill>
          <a:blip r:embed="rId20"/>
          <a:stretch/>
        </p:blipFill>
        <p:spPr>
          <a:xfrm>
            <a:off x="6162120" y="8141760"/>
            <a:ext cx="601200" cy="516240"/>
          </a:xfrm>
          <a:prstGeom prst="rect">
            <a:avLst/>
          </a:prstGeom>
          <a:ln w="0">
            <a:noFill/>
          </a:ln>
        </p:spPr>
      </p:pic>
      <p:pic>
        <p:nvPicPr>
          <p:cNvPr id="78" name="Рисунок 7"/>
          <p:cNvPicPr/>
          <p:nvPr/>
        </p:nvPicPr>
        <p:blipFill>
          <a:blip r:embed="rId21"/>
          <a:stretch/>
        </p:blipFill>
        <p:spPr>
          <a:xfrm>
            <a:off x="6170400" y="9615240"/>
            <a:ext cx="815040" cy="81504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81" name="Таблица 4"/>
          <p:cNvGraphicFramePr/>
          <p:nvPr>
            <p:extLst>
              <p:ext uri="{D42A27DB-BD31-4B8C-83A1-F6EECF244321}">
                <p14:modId xmlns:p14="http://schemas.microsoft.com/office/powerpoint/2010/main" val="76254686"/>
              </p:ext>
            </p:extLst>
          </p:nvPr>
        </p:nvGraphicFramePr>
        <p:xfrm>
          <a:off x="349200" y="2077920"/>
          <a:ext cx="6789600" cy="4389120"/>
        </p:xfrm>
        <a:graphic>
          <a:graphicData uri="http://schemas.openxmlformats.org/drawingml/2006/table">
            <a:tbl>
              <a:tblPr/>
              <a:tblGrid>
                <a:gridCol w="842400"/>
                <a:gridCol w="4796280"/>
                <a:gridCol w="1150920"/>
              </a:tblGrid>
              <a:tr h="63108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 dirty="0">
                          <a:solidFill>
                            <a:schemeClr val="lt1"/>
                          </a:solidFill>
                          <a:latin typeface="Calibri"/>
                        </a:rPr>
                        <a:t>Дата 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chemeClr val="lt1"/>
                          </a:solidFill>
                          <a:latin typeface="Calibri"/>
                        </a:rPr>
                        <a:t>Мероприятие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chemeClr val="lt1"/>
                          </a:solidFill>
                          <a:latin typeface="Calibri"/>
                        </a:rPr>
                        <a:t>Время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chemeClr val="lt1"/>
                          </a:solidFill>
                          <a:latin typeface="Calibri"/>
                        </a:rPr>
                        <a:t>начала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1" strike="noStrike" spc="-12" dirty="0">
                          <a:solidFill>
                            <a:srgbClr val="231F20"/>
                          </a:solidFill>
                          <a:latin typeface="Calibri"/>
                        </a:rPr>
                        <a:t>05.02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0" strike="noStrike" spc="-1">
                          <a:solidFill>
                            <a:srgbClr val="231F20"/>
                          </a:solidFill>
                          <a:latin typeface="Calibri"/>
                        </a:rPr>
                        <a:t>Просмотр фильма из Русского географического  общества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0" strike="noStrike" spc="-12">
                          <a:solidFill>
                            <a:srgbClr val="231F20"/>
                          </a:solidFill>
                          <a:latin typeface="Calibri"/>
                        </a:rPr>
                        <a:t>11:</a:t>
                      </a:r>
                      <a:r>
                        <a:rPr lang="ru-RU" sz="1800" b="0" strike="noStrike" spc="-26">
                          <a:solidFill>
                            <a:srgbClr val="231F20"/>
                          </a:solidFill>
                          <a:latin typeface="Calibri"/>
                        </a:rPr>
                        <a:t>00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1" strike="noStrike" spc="-12">
                          <a:solidFill>
                            <a:srgbClr val="231F20"/>
                          </a:solidFill>
                          <a:latin typeface="Calibri"/>
                        </a:rPr>
                        <a:t>12.02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0" strike="noStrike" spc="-1">
                          <a:solidFill>
                            <a:srgbClr val="231F20"/>
                          </a:solidFill>
                          <a:latin typeface="Calibri"/>
                        </a:rPr>
                        <a:t>РО «Знание» «Живые символы России: история, ремесла, народы»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>
                          <a:solidFill>
                            <a:schemeClr val="dk1"/>
                          </a:solidFill>
                          <a:latin typeface="Calibri"/>
                        </a:rPr>
                        <a:t>10:00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1" strike="noStrike" spc="-1" dirty="0">
                          <a:solidFill>
                            <a:schemeClr val="dk1"/>
                          </a:solidFill>
                          <a:latin typeface="Calibri"/>
                        </a:rPr>
                        <a:t>16.02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>
                          <a:solidFill>
                            <a:schemeClr val="dk1"/>
                          </a:solidFill>
                          <a:latin typeface="Calibri"/>
                        </a:rPr>
                        <a:t>Консультирование по пенсионным и социальным вопросам с участием представителя регионального отделения партии «Единая Россия»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>
                          <a:solidFill>
                            <a:schemeClr val="dk1"/>
                          </a:solidFill>
                          <a:latin typeface="Calibri"/>
                        </a:rPr>
                        <a:t>11:00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chemeClr val="dk1"/>
                          </a:solidFill>
                          <a:latin typeface="Calibri"/>
                        </a:rPr>
                        <a:t>20.02</a:t>
                      </a:r>
                      <a:endParaRPr lang="ru-RU" sz="1800" b="0" strike="noStrike" spc="-1">
                        <a:solidFill>
                          <a:schemeClr val="dk1"/>
                        </a:solidFill>
                        <a:latin typeface="Calibri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b="0" strike="noStrike" spc="-1">
                          <a:solidFill>
                            <a:schemeClr val="dk1"/>
                          </a:solidFill>
                          <a:latin typeface="Calibri"/>
                        </a:rPr>
                        <a:t>Мероприятие, посвященное Дню защитника Отечества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>
                          <a:solidFill>
                            <a:schemeClr val="dk1"/>
                          </a:solidFill>
                          <a:latin typeface="Calibri"/>
                        </a:rPr>
                        <a:t>11:00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chemeClr val="dk1"/>
                          </a:solidFill>
                          <a:latin typeface="Calibri"/>
                        </a:rPr>
                        <a:t>26.02</a:t>
                      </a:r>
                      <a:endParaRPr lang="ru-RU" sz="1800" b="0" strike="noStrike" spc="-1">
                        <a:solidFill>
                          <a:schemeClr val="dk1"/>
                        </a:solidFill>
                        <a:latin typeface="Calibri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b="0" strike="noStrike" spc="-1" dirty="0">
                          <a:solidFill>
                            <a:schemeClr val="dk1"/>
                          </a:solidFill>
                          <a:latin typeface="Calibri"/>
                        </a:rPr>
                        <a:t>Встреча с представителем ТОГБУЗ «Бондарская ЦРБ»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 dirty="0">
                          <a:solidFill>
                            <a:schemeClr val="dk1"/>
                          </a:solidFill>
                          <a:latin typeface="Calibri"/>
                        </a:rPr>
                        <a:t>11:00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12700" cap="flat" cmpd="sng" algn="ctr">
          <a:solidFill>
            <a:schemeClr val="phClr"/>
          </a:solidFill>
          <a:prstDash val="solid"/>
          <a:miter/>
        </a:ln>
        <a:ln w="1905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195</TotalTime>
  <Words>130</Words>
  <Application>Microsoft Office PowerPoint</Application>
  <PresentationFormat>Произвольный</PresentationFormat>
  <Paragraphs>31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МЕРОПРИЯТИЯ НА ФЕВРАЛЬ 2026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subject/>
  <dc:creator>Пользователь</dc:creator>
  <dc:description/>
  <cp:lastModifiedBy>079KasyanovPE</cp:lastModifiedBy>
  <cp:revision>26</cp:revision>
  <dcterms:created xsi:type="dcterms:W3CDTF">2025-11-06T11:20:25Z</dcterms:created>
  <dcterms:modified xsi:type="dcterms:W3CDTF">2026-01-29T12:11:52Z</dcterms:modified>
  <dc:language>ru-RU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esentationFormat">
    <vt:lpwstr>Произвольный</vt:lpwstr>
  </property>
  <property fmtid="{D5CDD505-2E9C-101B-9397-08002B2CF9AE}" pid="6" name="Producer">
    <vt:lpwstr>Adobe PDF Library 17.0</vt:lpwstr>
  </property>
  <property fmtid="{D5CDD505-2E9C-101B-9397-08002B2CF9AE}" pid="7" name="Slides">
    <vt:i4>1</vt:i4>
  </property>
</Properties>
</file>