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media/image10.png" ContentType="image/png"/>
  <Override PartName="/ppt/media/image11.png" ContentType="image/png"/>
  <Override PartName="/ppt/media/image12.png" ContentType="image/png"/>
  <Override PartName="/ppt/media/image13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1.png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6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6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6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06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6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6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6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06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6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6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4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78000" y="6145920"/>
            <a:ext cx="68054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3206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5680" y="2459520"/>
            <a:ext cx="33206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5680" y="6145920"/>
            <a:ext cx="33206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378000" y="6145920"/>
            <a:ext cx="3320640" cy="336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5440" cy="7056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3" name="Рисунок 36" descr=""/>
          <p:cNvPicPr/>
          <p:nvPr/>
        </p:nvPicPr>
        <p:blipFill>
          <a:blip r:embed="rId2"/>
          <a:stretch/>
        </p:blipFill>
        <p:spPr>
          <a:xfrm>
            <a:off x="378000" y="3273120"/>
            <a:ext cx="6805440" cy="5429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Рисунок 37" descr=""/>
          <p:cNvPicPr/>
          <p:nvPr/>
        </p:nvPicPr>
        <p:blipFill>
          <a:blip r:embed="rId3"/>
          <a:stretch/>
        </p:blipFill>
        <p:spPr>
          <a:xfrm>
            <a:off x="378000" y="3273120"/>
            <a:ext cx="6805440" cy="542952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520" cy="1121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800" strike="noStrike" u="non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Relationship Id="rId8" Type="http://schemas.openxmlformats.org/officeDocument/2006/relationships/image" Target="../media/image9.png"/><Relationship Id="rId9" Type="http://schemas.openxmlformats.org/officeDocument/2006/relationships/image" Target="../media/image10.png"/><Relationship Id="rId10" Type="http://schemas.openxmlformats.org/officeDocument/2006/relationships/image" Target="../media/image11.png"/><Relationship Id="rId11" Type="http://schemas.openxmlformats.org/officeDocument/2006/relationships/image" Target="../media/image12.png"/><Relationship Id="rId12" Type="http://schemas.openxmlformats.org/officeDocument/2006/relationships/image" Target="../media/image13.png"/><Relationship Id="rId13" Type="http://schemas.openxmlformats.org/officeDocument/2006/relationships/image" Target="../media/image14.png"/><Relationship Id="rId14" Type="http://schemas.openxmlformats.org/officeDocument/2006/relationships/image" Target="../media/image15.png"/><Relationship Id="rId15" Type="http://schemas.openxmlformats.org/officeDocument/2006/relationships/image" Target="../media/image16.png"/><Relationship Id="rId16" Type="http://schemas.openxmlformats.org/officeDocument/2006/relationships/image" Target="../media/image17.png"/><Relationship Id="rId17" Type="http://schemas.openxmlformats.org/officeDocument/2006/relationships/image" Target="../media/image18.png"/><Relationship Id="rId18" Type="http://schemas.openxmlformats.org/officeDocument/2006/relationships/image" Target="../media/image19.png"/><Relationship Id="rId19" Type="http://schemas.openxmlformats.org/officeDocument/2006/relationships/image" Target="../media/image20.png"/><Relationship Id="rId20" Type="http://schemas.openxmlformats.org/officeDocument/2006/relationships/image" Target="../media/image21.png"/><Relationship Id="rId2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3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object 36" descr=""/>
          <p:cNvPicPr/>
          <p:nvPr/>
        </p:nvPicPr>
        <p:blipFill>
          <a:blip r:embed="rId2"/>
          <a:stretch/>
        </p:blipFill>
        <p:spPr>
          <a:xfrm>
            <a:off x="644400" y="8176320"/>
            <a:ext cx="102240" cy="131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CustomShape 2"/>
          <p:cNvSpPr/>
          <p:nvPr/>
        </p:nvSpPr>
        <p:spPr>
          <a:xfrm>
            <a:off x="771480" y="8178120"/>
            <a:ext cx="93600" cy="128520"/>
          </a:xfrm>
          <a:custGeom>
            <a:avLst/>
            <a:gdLst>
              <a:gd name="textAreaLeft" fmla="*/ 0 w 93600"/>
              <a:gd name="textAreaRight" fmla="*/ 94320 w 93600"/>
              <a:gd name="textAreaTop" fmla="*/ 0 h 128520"/>
              <a:gd name="textAreaBottom" fmla="*/ 129240 h 128520"/>
            </a:gdLst>
            <a:ahLst/>
            <a:cxnLst/>
            <a:rect l="textAreaLeft" t="textAreaTop" r="textAreaRight" b="textAreaBottom"/>
            <a:pathLst>
              <a:path w="94272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6" name="object 38" descr=""/>
          <p:cNvPicPr/>
          <p:nvPr/>
        </p:nvPicPr>
        <p:blipFill>
          <a:blip r:embed="rId3"/>
          <a:stretch/>
        </p:blipFill>
        <p:spPr>
          <a:xfrm>
            <a:off x="888840" y="8176320"/>
            <a:ext cx="291240" cy="131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object 39" descr=""/>
          <p:cNvPicPr/>
          <p:nvPr/>
        </p:nvPicPr>
        <p:blipFill>
          <a:blip r:embed="rId4"/>
          <a:stretch/>
        </p:blipFill>
        <p:spPr>
          <a:xfrm>
            <a:off x="1201680" y="8176320"/>
            <a:ext cx="318240" cy="131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object 40" descr=""/>
          <p:cNvPicPr/>
          <p:nvPr/>
        </p:nvPicPr>
        <p:blipFill>
          <a:blip r:embed="rId5"/>
          <a:stretch/>
        </p:blipFill>
        <p:spPr>
          <a:xfrm>
            <a:off x="1545480" y="8178120"/>
            <a:ext cx="109080" cy="128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object 41" descr=""/>
          <p:cNvPicPr/>
          <p:nvPr/>
        </p:nvPicPr>
        <p:blipFill>
          <a:blip r:embed="rId6"/>
          <a:stretch/>
        </p:blipFill>
        <p:spPr>
          <a:xfrm>
            <a:off x="1679400" y="8178120"/>
            <a:ext cx="111960" cy="129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object 49" descr=""/>
          <p:cNvPicPr/>
          <p:nvPr/>
        </p:nvPicPr>
        <p:blipFill>
          <a:blip r:embed="rId7"/>
          <a:stretch/>
        </p:blipFill>
        <p:spPr>
          <a:xfrm>
            <a:off x="512280" y="489240"/>
            <a:ext cx="838440" cy="956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" name="CustomShape 7"/>
          <p:cNvSpPr/>
          <p:nvPr/>
        </p:nvSpPr>
        <p:spPr>
          <a:xfrm>
            <a:off x="1577160" y="814680"/>
            <a:ext cx="294120" cy="184320"/>
          </a:xfrm>
          <a:custGeom>
            <a:avLst/>
            <a:gdLst>
              <a:gd name="textAreaLeft" fmla="*/ 0 w 294120"/>
              <a:gd name="textAreaRight" fmla="*/ 294840 w 294120"/>
              <a:gd name="textAreaTop" fmla="*/ 0 h 184320"/>
              <a:gd name="textAreaBottom" fmla="*/ 185040 h 184320"/>
            </a:gdLst>
            <a:ahLst/>
            <a:cxnLst/>
            <a:rect l="textAreaLeft" t="textAreaTop" r="textAreaRight" b="textAreaBottom"/>
            <a:pathLst>
              <a:path w="295008" h="185420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2" name="CustomShape 8"/>
          <p:cNvSpPr/>
          <p:nvPr/>
        </p:nvSpPr>
        <p:spPr>
          <a:xfrm>
            <a:off x="1917720" y="814680"/>
            <a:ext cx="289800" cy="150120"/>
          </a:xfrm>
          <a:custGeom>
            <a:avLst/>
            <a:gdLst>
              <a:gd name="textAreaLeft" fmla="*/ 0 w 289800"/>
              <a:gd name="textAreaRight" fmla="*/ 290520 w 289800"/>
              <a:gd name="textAreaTop" fmla="*/ 0 h 150120"/>
              <a:gd name="textAreaBottom" fmla="*/ 150840 h 150120"/>
            </a:gdLst>
            <a:ahLst/>
            <a:cxnLst/>
            <a:rect l="textAreaLeft" t="textAreaTop" r="textAreaRight" b="textAreaBottom"/>
            <a:pathLst>
              <a:path w="290398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3" name="object 53" descr=""/>
          <p:cNvPicPr/>
          <p:nvPr/>
        </p:nvPicPr>
        <p:blipFill>
          <a:blip r:embed="rId8"/>
          <a:stretch/>
        </p:blipFill>
        <p:spPr>
          <a:xfrm>
            <a:off x="2244240" y="815040"/>
            <a:ext cx="120240" cy="149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object 54" descr=""/>
          <p:cNvPicPr/>
          <p:nvPr/>
        </p:nvPicPr>
        <p:blipFill>
          <a:blip r:embed="rId9"/>
          <a:stretch/>
        </p:blipFill>
        <p:spPr>
          <a:xfrm>
            <a:off x="1556640" y="1049760"/>
            <a:ext cx="158760" cy="152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object 56" descr=""/>
          <p:cNvPicPr/>
          <p:nvPr/>
        </p:nvPicPr>
        <p:blipFill>
          <a:blip r:embed="rId10"/>
          <a:stretch/>
        </p:blipFill>
        <p:spPr>
          <a:xfrm>
            <a:off x="1762920" y="1051560"/>
            <a:ext cx="121680" cy="149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" name="CustomShape 9"/>
          <p:cNvSpPr/>
          <p:nvPr/>
        </p:nvSpPr>
        <p:spPr>
          <a:xfrm>
            <a:off x="1917720" y="1051200"/>
            <a:ext cx="521640" cy="182520"/>
          </a:xfrm>
          <a:custGeom>
            <a:avLst/>
            <a:gdLst>
              <a:gd name="textAreaLeft" fmla="*/ 0 w 521640"/>
              <a:gd name="textAreaRight" fmla="*/ 522360 w 521640"/>
              <a:gd name="textAreaTop" fmla="*/ 0 h 182520"/>
              <a:gd name="textAreaBottom" fmla="*/ 183240 h 182520"/>
            </a:gdLst>
            <a:ahLst/>
            <a:cxnLst/>
            <a:rect l="textAreaLeft" t="textAreaTop" r="textAreaRight" b="textAreaBottom"/>
            <a:pathLst>
              <a:path w="522490" h="18337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7" name="object 59" descr=""/>
          <p:cNvPicPr/>
          <p:nvPr/>
        </p:nvPicPr>
        <p:blipFill>
          <a:blip r:embed="rId11"/>
          <a:stretch/>
        </p:blipFill>
        <p:spPr>
          <a:xfrm>
            <a:off x="2489040" y="1051560"/>
            <a:ext cx="128880" cy="149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object 60" descr=""/>
          <p:cNvPicPr/>
          <p:nvPr/>
        </p:nvPicPr>
        <p:blipFill>
          <a:blip r:embed="rId12"/>
          <a:stretch/>
        </p:blipFill>
        <p:spPr>
          <a:xfrm>
            <a:off x="2659320" y="1051560"/>
            <a:ext cx="120240" cy="149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object 62" descr=""/>
          <p:cNvPicPr/>
          <p:nvPr/>
        </p:nvPicPr>
        <p:blipFill>
          <a:blip r:embed="rId13"/>
          <a:stretch/>
        </p:blipFill>
        <p:spPr>
          <a:xfrm>
            <a:off x="1556640" y="1292040"/>
            <a:ext cx="142200" cy="15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object 63" descr=""/>
          <p:cNvPicPr/>
          <p:nvPr/>
        </p:nvPicPr>
        <p:blipFill>
          <a:blip r:embed="rId14"/>
          <a:stretch/>
        </p:blipFill>
        <p:spPr>
          <a:xfrm>
            <a:off x="1725840" y="1292040"/>
            <a:ext cx="163440" cy="154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object 64" descr=""/>
          <p:cNvPicPr/>
          <p:nvPr/>
        </p:nvPicPr>
        <p:blipFill>
          <a:blip r:embed="rId15"/>
          <a:stretch/>
        </p:blipFill>
        <p:spPr>
          <a:xfrm>
            <a:off x="1918080" y="1284480"/>
            <a:ext cx="359280" cy="18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object 65" descr=""/>
          <p:cNvPicPr/>
          <p:nvPr/>
        </p:nvPicPr>
        <p:blipFill>
          <a:blip r:embed="rId16"/>
          <a:stretch/>
        </p:blipFill>
        <p:spPr>
          <a:xfrm>
            <a:off x="2300400" y="1292040"/>
            <a:ext cx="163440" cy="154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CustomShape 10"/>
          <p:cNvSpPr/>
          <p:nvPr/>
        </p:nvSpPr>
        <p:spPr>
          <a:xfrm>
            <a:off x="2494440" y="1290960"/>
            <a:ext cx="137520" cy="149040"/>
          </a:xfrm>
          <a:custGeom>
            <a:avLst/>
            <a:gdLst>
              <a:gd name="textAreaLeft" fmla="*/ 0 w 137520"/>
              <a:gd name="textAreaRight" fmla="*/ 138240 w 137520"/>
              <a:gd name="textAreaTop" fmla="*/ 0 h 149040"/>
              <a:gd name="textAreaBottom" fmla="*/ 149760 h 149040"/>
            </a:gdLst>
            <a:ahLst/>
            <a:cxnLst/>
            <a:rect l="textAreaLeft" t="textAreaTop" r="textAreaRight" b="textAreaBottom"/>
            <a:pathLst>
              <a:path w="137807" h="149860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4" name="object 67" descr=""/>
          <p:cNvPicPr/>
          <p:nvPr/>
        </p:nvPicPr>
        <p:blipFill>
          <a:blip r:embed="rId17"/>
          <a:stretch/>
        </p:blipFill>
        <p:spPr>
          <a:xfrm>
            <a:off x="2661840" y="1290960"/>
            <a:ext cx="169560" cy="180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object 68" descr=""/>
          <p:cNvPicPr/>
          <p:nvPr/>
        </p:nvPicPr>
        <p:blipFill>
          <a:blip r:embed="rId18"/>
          <a:stretch/>
        </p:blipFill>
        <p:spPr>
          <a:xfrm>
            <a:off x="2862000" y="1290960"/>
            <a:ext cx="167400" cy="149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6" name="CustomShape 11"/>
          <p:cNvSpPr/>
          <p:nvPr/>
        </p:nvSpPr>
        <p:spPr>
          <a:xfrm>
            <a:off x="6140520" y="9593640"/>
            <a:ext cx="873720" cy="857520"/>
          </a:xfrm>
          <a:custGeom>
            <a:avLst/>
            <a:gdLst>
              <a:gd name="textAreaLeft" fmla="*/ 0 w 873720"/>
              <a:gd name="textAreaRight" fmla="*/ 874440 w 873720"/>
              <a:gd name="textAreaTop" fmla="*/ 0 h 857520"/>
              <a:gd name="textAreaBottom" fmla="*/ 858240 h 857520"/>
            </a:gdLst>
            <a:ahLst/>
            <a:cxnLst/>
            <a:rect l="textAreaLeft" t="textAreaTop" r="textAreaRight" b="textAreaBottom"/>
            <a:pathLst>
              <a:path w="2431" h="2386">
                <a:moveTo>
                  <a:pt x="397" y="0"/>
                </a:moveTo>
                <a:cubicBezTo>
                  <a:pt x="198" y="0"/>
                  <a:pt x="0" y="198"/>
                  <a:pt x="0" y="397"/>
                </a:cubicBezTo>
                <a:lnTo>
                  <a:pt x="0" y="1987"/>
                </a:lnTo>
                <a:cubicBezTo>
                  <a:pt x="0" y="2186"/>
                  <a:pt x="198" y="2385"/>
                  <a:pt x="397" y="2385"/>
                </a:cubicBezTo>
                <a:lnTo>
                  <a:pt x="2032" y="2385"/>
                </a:lnTo>
                <a:cubicBezTo>
                  <a:pt x="2231" y="2385"/>
                  <a:pt x="2430" y="2186"/>
                  <a:pt x="2430" y="1987"/>
                </a:cubicBezTo>
                <a:lnTo>
                  <a:pt x="2430" y="397"/>
                </a:lnTo>
                <a:cubicBezTo>
                  <a:pt x="2430" y="198"/>
                  <a:pt x="2231" y="0"/>
                  <a:pt x="2032" y="0"/>
                </a:cubicBezTo>
                <a:lnTo>
                  <a:pt x="397" y="0"/>
                </a:lnTo>
              </a:path>
            </a:pathLst>
          </a:custGeom>
          <a:solidFill>
            <a:srgbClr val="ffffff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7" name="CustomShape 12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8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PlaceHolder 1"/>
          <p:cNvSpPr/>
          <p:nvPr/>
        </p:nvSpPr>
        <p:spPr>
          <a:xfrm>
            <a:off x="4822920" y="316800"/>
            <a:ext cx="2315520" cy="186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r>
              <a:rPr b="1" lang="ru-RU" sz="2700" strike="noStrike" u="none">
                <a:solidFill>
                  <a:schemeClr val="lt1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effectLst/>
                <a:uFillTx/>
                <a:latin typeface="Calibri"/>
                <a:ea typeface="DejaVu Sans"/>
              </a:rPr>
              <a:t>АПРЕЛЬ 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algn="r" defTabSz="914400">
              <a:lnSpc>
                <a:spcPts val="2701"/>
              </a:lnSpc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b="0" lang="ru-RU" sz="2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b="0" lang="ru-RU" sz="800" spc="9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b="0" lang="ru-RU" sz="800" spc="43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Тамбовской</a:t>
            </a:r>
            <a:r>
              <a:rPr b="0" lang="ru-RU" sz="800" spc="49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object 44"/>
          <p:cNvSpPr/>
          <p:nvPr/>
        </p:nvSpPr>
        <p:spPr>
          <a:xfrm>
            <a:off x="3819240" y="7074720"/>
            <a:ext cx="3296520" cy="82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16:30</a:t>
            </a:r>
            <a:endParaRPr b="0" lang="ru-RU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object 43"/>
          <p:cNvSpPr/>
          <p:nvPr/>
        </p:nvSpPr>
        <p:spPr>
          <a:xfrm>
            <a:off x="628920" y="8318520"/>
            <a:ext cx="5113080" cy="220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 393520, Тамбовская область, р. п. Ржакса, ул. Первомайская, 2А</a:t>
            </a:r>
            <a:br>
              <a:rPr sz="1300"/>
            </a:b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 (47555) 2-51-57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Проскурякова З.А.</a:t>
            </a:r>
            <a:endParaRPr b="0" lang="ru-RU" sz="13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3" name="Рисунок 7" descr=""/>
          <p:cNvPicPr/>
          <p:nvPr/>
        </p:nvPicPr>
        <p:blipFill>
          <a:blip r:embed="rId20"/>
          <a:stretch/>
        </p:blipFill>
        <p:spPr>
          <a:xfrm>
            <a:off x="6195960" y="9636840"/>
            <a:ext cx="770760" cy="77076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64" name="Таблица 39"/>
          <p:cNvGraphicFramePr/>
          <p:nvPr/>
        </p:nvGraphicFramePr>
        <p:xfrm>
          <a:off x="274680" y="1908000"/>
          <a:ext cx="6789240" cy="53002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0372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543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09.04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Консультирование по пенсионным и социальным вопросам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11: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418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09.04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Просмотр видеофильма Российского географического общества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6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10:00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604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16.04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Онлайн-лекция Российского общества «Знание» на тему «Эхо Чернобыля. Подвиг ликвидаторов»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10: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04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16.04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Урок цифровой грамотности: «Как оформить цифровое удостоверение в мессенджере МАХ»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12: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784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22.04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Просветительская лекция в части пенсионного и социального обеспечения с участием представителя регионального отделения партии «Единая Россия»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11: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7822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23.04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Мероприятие, посвященное Дню участников ликвидации последствий радиационных аварий и катастроф и памяти жертв этих аварий и катастроф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14: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4046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28.04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trike="noStrike" u="non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Мероприятие, посвященное Дню коренных малочисленных народов России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600" spc="-11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14:</a:t>
                      </a:r>
                      <a:r>
                        <a:rPr b="0" lang="ru-RU" sz="1600" spc="-26" strike="noStrike" u="none">
                          <a:solidFill>
                            <a:srgbClr val="231f20"/>
                          </a:solidFill>
                          <a:effectLst/>
                          <a:uFillTx/>
                          <a:latin typeface="Times New Roman"/>
                        </a:rPr>
                        <a:t>00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Application>LibreOffice/25.2.7.2$Windows_x86 LibreOffice_project/5cbfd1ab6520636bb5f7b99185aa69bd7456825d</Application>
  <AppVersion>15.0000</AppVersion>
  <Words>132</Words>
  <Paragraphs>30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2025-12-25T11:23:35Z</cp:lastPrinted>
  <dcterms:modified xsi:type="dcterms:W3CDTF">2026-03-27T15:36:16Z</dcterms:modified>
  <cp:revision>13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Произвольный</vt:lpwstr>
  </property>
  <property fmtid="{D5CDD505-2E9C-101B-9397-08002B2CF9AE}" pid="3" name="Slides">
    <vt:i4>1</vt:i4>
  </property>
</Properties>
</file>