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5" r:id="rId3"/>
    <p:sldMasterId id="2147483657" r:id="rId4"/>
    <p:sldMasterId id="2147483659" r:id="rId5"/>
  </p:sldMasterIdLst>
  <p:sldIdLst>
    <p:sldId id="256" r:id="rId6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51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6A6861A-16E8-4BCE-B7EA-54A8AFCF5912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51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F610B72-EA54-42FF-A82F-BFAC1277F91F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51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5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3F3572F6-2598-45DE-B96E-23DDE6B8662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51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F9EDA73-7D0C-4A10-B63B-AF67EB6C9962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51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5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A04CAB3-E3FA-402D-A081-DB491390E7DF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51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2EED1050-FD56-4C03-B7F6-748B40CC4F56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51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CC13EC52-E2AA-4128-B2CA-B36E4DE8B6E2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51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9226B9D5-B0C9-4C14-B8F3-F714D89C964C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7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51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FCE5278-43A7-419D-A701-A00772AFC294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51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</a:p>
        </p:txBody>
      </p:sp>
      <p:sp>
        <p:nvSpPr>
          <p:cNvPr id="2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CCC78476-2A39-43B5-994F-A85634EC65A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51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</a:p>
        </p:txBody>
      </p:sp>
      <p:sp>
        <p:nvSpPr>
          <p:cNvPr id="36" name="PlaceHolder 3"/>
          <p:cNvSpPr>
            <a:spLocks noGrp="1"/>
          </p:cNvSpPr>
          <p:nvPr>
            <p:ph type="ftr" idx="19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7" name="PlaceHolder 4"/>
          <p:cNvSpPr>
            <a:spLocks noGrp="1"/>
          </p:cNvSpPr>
          <p:nvPr>
            <p:ph type="sldNum" idx="20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EA267FB9-1529-41A5-B19C-79908BBBE56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dt" idx="21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51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ftr" idx="22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sldNum" idx="23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E521D262-FEA0-4205-B2DE-16D7B1712B6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dt" idx="24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" name="object 35"/>
          <p:cNvSpPr/>
          <p:nvPr/>
        </p:nvSpPr>
        <p:spPr>
          <a:xfrm>
            <a:off x="111240" y="7000200"/>
            <a:ext cx="7344360" cy="3582360"/>
          </a:xfrm>
          <a:custGeom>
            <a:avLst/>
            <a:gdLst>
              <a:gd name="textAreaLeft" fmla="*/ 0 w 7344360"/>
              <a:gd name="textAreaRight" fmla="*/ 7345800 w 7344360"/>
              <a:gd name="textAreaTop" fmla="*/ 0 h 3582360"/>
              <a:gd name="textAreaBottom" fmla="*/ 3583800 h 35823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0" name="Группа 1"/>
          <p:cNvGrpSpPr/>
          <p:nvPr/>
        </p:nvGrpSpPr>
        <p:grpSpPr>
          <a:xfrm>
            <a:off x="644400" y="8073360"/>
            <a:ext cx="1146600" cy="131400"/>
            <a:chOff x="644400" y="8073360"/>
            <a:chExt cx="1146600" cy="131400"/>
          </a:xfrm>
        </p:grpSpPr>
        <p:pic>
          <p:nvPicPr>
            <p:cNvPr id="51" name="object 36"/>
            <p:cNvPicPr/>
            <p:nvPr/>
          </p:nvPicPr>
          <p:blipFill>
            <a:blip r:embed="rId3"/>
            <a:stretch/>
          </p:blipFill>
          <p:spPr>
            <a:xfrm>
              <a:off x="644400" y="8073360"/>
              <a:ext cx="101880" cy="1314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2" name="object 37"/>
            <p:cNvSpPr/>
            <p:nvPr/>
          </p:nvSpPr>
          <p:spPr>
            <a:xfrm>
              <a:off x="771480" y="8075160"/>
              <a:ext cx="93240" cy="128160"/>
            </a:xfrm>
            <a:custGeom>
              <a:avLst/>
              <a:gdLst>
                <a:gd name="textAreaLeft" fmla="*/ 0 w 93240"/>
                <a:gd name="textAreaRight" fmla="*/ 94680 w 93240"/>
                <a:gd name="textAreaTop" fmla="*/ 0 h 128160"/>
                <a:gd name="textAreaBottom" fmla="*/ 129600 h 1281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53" name="object 38"/>
            <p:cNvPicPr/>
            <p:nvPr/>
          </p:nvPicPr>
          <p:blipFill>
            <a:blip r:embed="rId4"/>
            <a:stretch/>
          </p:blipFill>
          <p:spPr>
            <a:xfrm>
              <a:off x="888840" y="8073360"/>
              <a:ext cx="290880" cy="131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4" name="object 39"/>
            <p:cNvPicPr/>
            <p:nvPr/>
          </p:nvPicPr>
          <p:blipFill>
            <a:blip r:embed="rId5"/>
            <a:stretch/>
          </p:blipFill>
          <p:spPr>
            <a:xfrm>
              <a:off x="1201680" y="8073360"/>
              <a:ext cx="317880" cy="131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5" name="object 40"/>
            <p:cNvPicPr/>
            <p:nvPr/>
          </p:nvPicPr>
          <p:blipFill>
            <a:blip r:embed="rId6"/>
            <a:stretch/>
          </p:blipFill>
          <p:spPr>
            <a:xfrm>
              <a:off x="1545480" y="8075160"/>
              <a:ext cx="108720" cy="1278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6" name="object 41"/>
            <p:cNvPicPr/>
            <p:nvPr/>
          </p:nvPicPr>
          <p:blipFill>
            <a:blip r:embed="rId7"/>
            <a:stretch/>
          </p:blipFill>
          <p:spPr>
            <a:xfrm>
              <a:off x="1679400" y="8075160"/>
              <a:ext cx="111600" cy="1296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714200" y="316800"/>
            <a:ext cx="2423880" cy="18658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АПРЕЛЬ</a:t>
            </a:r>
            <a:endParaRPr lang="ru-RU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8" name="object 43"/>
          <p:cNvSpPr/>
          <p:nvPr/>
        </p:nvSpPr>
        <p:spPr>
          <a:xfrm>
            <a:off x="628920" y="8215560"/>
            <a:ext cx="5112720" cy="2383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Адрес: 393840, Тамбовская область, Сосновский район, 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р. п. Сосновка, ул. Вокзальная, 8 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номер: 8 (47532) 2-44-64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Уланова Н.В.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object 45"/>
          <p:cNvSpPr/>
          <p:nvPr/>
        </p:nvSpPr>
        <p:spPr>
          <a:xfrm>
            <a:off x="6123240" y="8786520"/>
            <a:ext cx="91620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lang="ru-RU" sz="800" b="0" u="none" strike="noStrike" spc="43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effectLst/>
                <a:uFillTx/>
                <a:latin typeface="Calibri"/>
              </a:rPr>
              <a:t>Тамбовской</a:t>
            </a:r>
            <a:r>
              <a:rPr lang="ru-RU" sz="800" b="0" u="none" strike="noStrike" spc="49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области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60" name="Группа 103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61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2" name="object 50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>
                <a:gd name="textAreaLeft" fmla="*/ 0 w 293760"/>
                <a:gd name="textAreaRight" fmla="*/ 295200 w 293760"/>
                <a:gd name="textAreaTop" fmla="*/ 0 h 183960"/>
                <a:gd name="textAreaBottom" fmla="*/ 185400 h 1839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63" name="object 51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64" name="object 52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>
                  <a:gd name="textAreaLeft" fmla="*/ 0 w 289440"/>
                  <a:gd name="textAreaRight" fmla="*/ 290880 w 289440"/>
                  <a:gd name="textAreaTop" fmla="*/ 0 h 149760"/>
                  <a:gd name="textAreaBottom" fmla="*/ 151200 h 14976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65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66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67" name="object 55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68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9" name="object 57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>
                  <a:gd name="textAreaLeft" fmla="*/ 0 w 521280"/>
                  <a:gd name="textAreaRight" fmla="*/ 522720 w 521280"/>
                  <a:gd name="textAreaTop" fmla="*/ 0 h 182160"/>
                  <a:gd name="textAreaBottom" fmla="*/ 183600 h 1821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0" name="object 58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71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2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73" name="object 61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74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5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6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7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78" name="object 66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>
                  <a:gd name="textAreaLeft" fmla="*/ 0 w 137160"/>
                  <a:gd name="textAreaRight" fmla="*/ 138600 w 137160"/>
                  <a:gd name="textAreaTop" fmla="*/ 0 h 148320"/>
                  <a:gd name="textAreaBottom" fmla="*/ 149760 h 1483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79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0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81" name="Прямоугольник: скругленные углы 2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82" name="Овал 3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83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4" name="Рисунок 7"/>
          <p:cNvPicPr/>
          <p:nvPr/>
        </p:nvPicPr>
        <p:blipFill>
          <a:blip r:embed="rId21"/>
          <a:stretch/>
        </p:blipFill>
        <p:spPr>
          <a:xfrm>
            <a:off x="6170400" y="9615240"/>
            <a:ext cx="813960" cy="813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5" name="object 44"/>
          <p:cNvSpPr/>
          <p:nvPr/>
        </p:nvSpPr>
        <p:spPr>
          <a:xfrm>
            <a:off x="3819240" y="7277400"/>
            <a:ext cx="3296160" cy="82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четверг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08:30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 17:30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</a:rPr>
              <a:t>пятница 08:30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</a:rPr>
              <a:t> 16:30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6" name="Таблица 42"/>
          <p:cNvGraphicFramePr/>
          <p:nvPr/>
        </p:nvGraphicFramePr>
        <p:xfrm>
          <a:off x="360000" y="1765080"/>
          <a:ext cx="7020000" cy="5299560"/>
        </p:xfrm>
        <a:graphic>
          <a:graphicData uri="http://schemas.openxmlformats.org/drawingml/2006/table">
            <a:tbl>
              <a:tblPr/>
              <a:tblGrid>
                <a:gridCol w="871200"/>
                <a:gridCol w="4959000"/>
                <a:gridCol w="1189800"/>
              </a:tblGrid>
              <a:tr h="561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939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03.04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Индивидуальное бесплатное консультирование по правовым, пенсионным и социальным вопросам с представителем регионального отделения партии «Единая Россия»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771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08.04.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Онлайн занятие ЦБ РФ по финансовой грамотности для старшего поколения «Финансовое мошенничество Защити себя и свою семью»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11:20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561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14.04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Урок цифровой грамотности «Национальный мессенджер МАХ»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61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16.04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Онлайн-лекция РО «Знание» на тему:  «Эхо Чернобыля. Подвиг ликвидаторов»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561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21.04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Просмотр фильма Российского географического общества 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61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24.04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Вечер памяти «Колокол Чернобыля звучит в наших сердцах»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53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30.04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День малочисленных народов Российской Федерации 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</TotalTime>
  <Words>157</Words>
  <Application>LibreOffice/25.2.7.2$Windows_x86 LibreOffice_project/5cbfd1ab6520636bb5f7b99185aa69bd7456825d</Application>
  <PresentationFormat>Произвольный</PresentationFormat>
  <Paragraphs>37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Office Theme</vt:lpstr>
      <vt:lpstr>Office Theme</vt:lpstr>
      <vt:lpstr>Office Theme</vt:lpstr>
      <vt:lpstr>Office Theme</vt:lpstr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079ArkhipovaEN</cp:lastModifiedBy>
  <cp:revision>38</cp:revision>
  <cp:lastPrinted>2025-12-29T13:40:53Z</cp:lastPrinted>
  <dcterms:created xsi:type="dcterms:W3CDTF">2025-11-06T11:20:25Z</dcterms:created>
  <dcterms:modified xsi:type="dcterms:W3CDTF">2026-04-01T08:07:24Z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