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99321B4-3F0D-4BAA-9F54-733626664D61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A79127-ACAC-4A82-A6A7-06A7F4A1272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1A2171D-E5E9-41B1-A9C9-DBCA86D55B1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D6D794F-B1C9-4946-9DBD-7D16E18541B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D6728B-6CA0-409E-B65C-EDBF2FE7808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121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object 45"/>
          <p:cNvSpPr/>
          <p:nvPr/>
        </p:nvSpPr>
        <p:spPr>
          <a:xfrm>
            <a:off x="6123240" y="8786520"/>
            <a:ext cx="916560" cy="6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3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60" name="Таблица 60"/>
          <p:cNvGraphicFramePr/>
          <p:nvPr/>
        </p:nvGraphicFramePr>
        <p:xfrm>
          <a:off x="420664" y="2489180"/>
          <a:ext cx="6919920" cy="5516880"/>
        </p:xfrm>
        <a:graphic>
          <a:graphicData uri="http://schemas.openxmlformats.org/drawingml/2006/table">
            <a:tbl>
              <a:tblPr/>
              <a:tblGrid>
                <a:gridCol w="675720"/>
                <a:gridCol w="5136840"/>
                <a:gridCol w="110736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02.04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Мастер-класс по валянию из шерсти: «Пасхальный сувенир»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07.04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Мероприятие ко Дню здоровья «Движение-это жизнь: формула активности 55+»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09.04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Урок цифровой грамотности: «Национальный месседжер МАХ»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«Пасхальная сказка: в поисках чуда» - детское театральное представление.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Онлайн — лекция РО «Знание»: на тему: «Эхо Чернобыля. Подвиг ликвидаторов»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Просветительская лекция, посвященная Дню коренных малочисленных народов России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Просмотр фильма Российского географического общества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99840">
                <a:tc>
                  <a:txBody>
                    <a:bodyPr/>
                    <a:lstStyle/>
                    <a:p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26.04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Возложение цветов к памятнику советских граждан, погибших в результате катастрофы на Чернобыльской АЭС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0" y="70200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121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 dirty="0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344080"/>
            <a:ext cx="5308560" cy="221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Адрес: 393800, Тамбовская область, </a:t>
            </a:r>
            <a:r>
              <a:rPr lang="ru-RU" sz="13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Староюрьевский</a:t>
            </a: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район, 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с. Староюрьево,  ул. Советская, 96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(47543) 4-12-52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</a:rPr>
              <a:t>Загорча</a:t>
            </a: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 М.В.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5"/>
          <p:cNvSpPr/>
          <p:nvPr/>
        </p:nvSpPr>
        <p:spPr>
          <a:xfrm>
            <a:off x="6123240" y="8786520"/>
            <a:ext cx="916560" cy="6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3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44"/>
          <p:cNvSpPr/>
          <p:nvPr/>
        </p:nvSpPr>
        <p:spPr>
          <a:xfrm>
            <a:off x="3872160" y="7247520"/>
            <a:ext cx="3296160" cy="82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Таблица 60"/>
          <p:cNvGraphicFramePr/>
          <p:nvPr/>
        </p:nvGraphicFramePr>
        <p:xfrm>
          <a:off x="420664" y="2274866"/>
          <a:ext cx="6919920" cy="1463040"/>
        </p:xfrm>
        <a:graphic>
          <a:graphicData uri="http://schemas.openxmlformats.org/drawingml/2006/table">
            <a:tbl>
              <a:tblPr/>
              <a:tblGrid>
                <a:gridCol w="675720"/>
                <a:gridCol w="5136840"/>
                <a:gridCol w="110736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99840">
                <a:tc>
                  <a:txBody>
                    <a:bodyPr/>
                    <a:lstStyle/>
                    <a:p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28.04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211</Words>
  <Application>LibreOffice/25.2.7.2$Windows_x86 LibreOffice_project/5cbfd1ab6520636bb5f7b99185aa69bd7456825d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42</cp:revision>
  <cp:lastPrinted>2025-12-29T14:55:22Z</cp:lastPrinted>
  <dcterms:created xsi:type="dcterms:W3CDTF">2025-11-06T11:20:25Z</dcterms:created>
  <dcterms:modified xsi:type="dcterms:W3CDTF">2026-04-01T08:16:38Z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