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7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F4DBB39-2026-4A8E-B75E-5539851AAEE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FFCE93E-30B2-423F-A172-EB62D22B471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1831FA-3007-4C95-88A2-522711166A4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A49102D-80DF-4F22-8E5A-78179291658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A05732-3826-4F2A-9072-B5E819A9597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9" Type="http://schemas.openxmlformats.org/officeDocument/2006/relationships/image" Target="../media/image4.png"/><Relationship Id="rId10" Type="http://schemas.openxmlformats.org/officeDocument/2006/relationships/image" Target="../media/image5.png"/><Relationship Id="rId11" Type="http://schemas.openxmlformats.org/officeDocument/2006/relationships/image" Target="../media/image6.png"/><Relationship Id="rId12" Type="http://schemas.openxmlformats.org/officeDocument/2006/relationships/image" Target="../media/image7.png"/><Relationship Id="rId13" Type="http://schemas.openxmlformats.org/officeDocument/2006/relationships/image" Target="../media/image8.png"/><Relationship Id="rId14" Type="http://schemas.openxmlformats.org/officeDocument/2006/relationships/image" Target="../media/image9.png"/><Relationship Id="rId15" Type="http://schemas.openxmlformats.org/officeDocument/2006/relationships/image" Target="../media/image10.png"/><Relationship Id="rId16" Type="http://schemas.openxmlformats.org/officeDocument/2006/relationships/image" Target="../media/image11.png"/><Relationship Id="rId17" Type="http://schemas.openxmlformats.org/officeDocument/2006/relationships/image" Target="../media/image12.png"/><Relationship Id="rId18" Type="http://schemas.openxmlformats.org/officeDocument/2006/relationships/image" Target="../media/image13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468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5" name="object 49" descr=""/>
            <p:cNvPicPr/>
            <p:nvPr/>
          </p:nvPicPr>
          <p:blipFill>
            <a:blip r:embed="rId2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8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9" name="object 53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30" name="object 54" descr=""/>
            <p:cNvPicPr/>
            <p:nvPr/>
          </p:nvPicPr>
          <p:blipFill>
            <a:blip r:embed="rId4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31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32" name="object 56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33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4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35" name="object 59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6" name="object 60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37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38" name="object 62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9" name="object 63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0" name="object 6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1" name="object 6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2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3" name="object 6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4" name="object 68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45" name="Таблица 60"/>
          <p:cNvGraphicFramePr/>
          <p:nvPr/>
        </p:nvGraphicFramePr>
        <p:xfrm>
          <a:off x="431640" y="2583360"/>
          <a:ext cx="6789240" cy="6769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02.04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Мероприятие, посвященное Дню единения народов России и Беларуси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Семинар по финансовой и цифровой грамотности: «Национальный мессенджер МАХ: преимущества и возможности»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Встреча с Настоятелем Покровского храма Олегом Воробьевым на тему: «Светлый праздник Пасхи»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 –лекция  РО «Знание»  на тему: «Эхо Чернобыля. Подвиг ликвидаторов»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Онлайн-занятие по финансовой грамотности на тему: «Финансовое мошенничество. Защити себя и свою семью»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10:20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21.04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Просветительская лекция по вопросам пенсионного и социального законодательства с участием представителя регионального отделения партии «Единая Россия».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40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Мероприятие, посвященное Международному дню памяти о чернобыльской катастрофе: «Уроки Чернобыля: знать, чтобы помнить»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8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9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51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3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4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5" name="object 43"/>
          <p:cNvSpPr/>
          <p:nvPr/>
        </p:nvSpPr>
        <p:spPr>
          <a:xfrm>
            <a:off x="628920" y="8318520"/>
            <a:ext cx="5357520" cy="22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393600, Тамбовская область, р. п. Токаревка,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ул. Маяковского, 1В</a:t>
            </a: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(47557) 2-54-75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Терехова Е.А.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5840" cy="6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6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7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8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9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8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Рисунок 7" descr=""/>
          <p:cNvPicPr/>
          <p:nvPr/>
        </p:nvPicPr>
        <p:blipFill>
          <a:blip r:embed="rId20"/>
          <a:stretch/>
        </p:blipFill>
        <p:spPr>
          <a:xfrm>
            <a:off x="6183720" y="9615240"/>
            <a:ext cx="813600" cy="8136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2" name="Таблица 40"/>
          <p:cNvGraphicFramePr/>
          <p:nvPr/>
        </p:nvGraphicFramePr>
        <p:xfrm>
          <a:off x="344520" y="2242080"/>
          <a:ext cx="6789240" cy="2195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28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Встреча с врачом - терапевтом на тему: «Весеннее пробуждение: как избежать авитаминоза и сохранить бодрость»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30</a:t>
                      </a: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Консультирование по пенсионно - социальным вопросам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468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 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object 44"/>
          <p:cNvSpPr/>
          <p:nvPr/>
        </p:nvSpPr>
        <p:spPr>
          <a:xfrm>
            <a:off x="3819240" y="6840000"/>
            <a:ext cx="329580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Application>LibreOffice/25.2.7.2$Windows_x86 LibreOffice_project/5cbfd1ab6520636bb5f7b99185aa69bd7456825d</Application>
  <AppVersion>15.0000</AppVersion>
  <Words>212</Words>
  <Paragraphs>84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2026-03-27T15:40:17Z</dcterms:modified>
  <cp:revision>54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