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4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1C3E626-18FC-46A5-95B2-D16A7AFBDDA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11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37ED461-1CFF-4560-B706-15C1D1B8282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11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536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536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61A1C5A-191A-468C-80DB-3FA2B4EA00F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11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D3DB1E1-86FB-45DA-AFB9-B379D9C9B3A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BE90BC9-A776-4DAB-B740-1817E50BCFE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>
              <a:gd name="textAreaLeft" fmla="*/ 0 w 7341480"/>
              <a:gd name="textAreaRight" fmla="*/ 7345800 w 7341480"/>
              <a:gd name="textAreaTop" fmla="*/ 0 h 3579480"/>
              <a:gd name="textAreaBottom" fmla="*/ 3583800 h 35794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>
                <a:gd name="textAreaLeft" fmla="*/ 0 w 90360"/>
                <a:gd name="textAreaRight" fmla="*/ 94680 w 90360"/>
                <a:gd name="textAreaTop" fmla="*/ 0 h 125280"/>
                <a:gd name="textAreaBottom" fmla="*/ 129600 h 1252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280" cy="1126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318520"/>
            <a:ext cx="535500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393460, Тамбовская область, г. Уварово, ул. Большая Садовая, 2В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(47558) 4-10-39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Пуховец Н.В.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906360" y="7089120"/>
            <a:ext cx="32932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332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>
                <a:gd name="textAreaLeft" fmla="*/ 0 w 290880"/>
                <a:gd name="textAreaRight" fmla="*/ 295200 w 290880"/>
                <a:gd name="textAreaTop" fmla="*/ 0 h 181080"/>
                <a:gd name="textAreaBottom" fmla="*/ 185400 h 1810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>
                  <a:gd name="textAreaLeft" fmla="*/ 0 w 286560"/>
                  <a:gd name="textAreaRight" fmla="*/ 290880 w 286560"/>
                  <a:gd name="textAreaTop" fmla="*/ 0 h 146880"/>
                  <a:gd name="textAreaBottom" fmla="*/ 151200 h 1468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>
                  <a:gd name="textAreaLeft" fmla="*/ 0 w 518400"/>
                  <a:gd name="textAreaRight" fmla="*/ 522720 w 518400"/>
                  <a:gd name="textAreaTop" fmla="*/ 0 h 179280"/>
                  <a:gd name="textAreaBottom" fmla="*/ 183600 h 1792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>
                  <a:gd name="textAreaLeft" fmla="*/ 0 w 134280"/>
                  <a:gd name="textAreaRight" fmla="*/ 138600 w 134280"/>
                  <a:gd name="textAreaTop" fmla="*/ 0 h 145440"/>
                  <a:gd name="textAreaBottom" fmla="*/ 149760 h 1454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7240" cy="51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1080" cy="811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180000" y="1762560"/>
          <a:ext cx="7247520" cy="5334480"/>
        </p:xfrm>
        <a:graphic>
          <a:graphicData uri="http://schemas.openxmlformats.org/drawingml/2006/table">
            <a:tbl>
              <a:tblPr/>
              <a:tblGrid>
                <a:gridCol w="852840"/>
                <a:gridCol w="4853160"/>
                <a:gridCol w="1541880"/>
              </a:tblGrid>
              <a:tr h="5846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54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Онлайн-занятие Банка России по финансовой грамотности на тему: «Расширяем финансовые горизонты: деньги наличные, безналичные и цифровые»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10:20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5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Онлайн-лекция РО «Знание» на тему: «Эхо Чернобыля. Подвиг ликвидаторов» 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5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Урок цифровой грамотности: «Создание цифрового документа в национальном мессенджере «МАХ»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11:30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29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23.04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Просмотр фильма Русского географического общества, посвящённого Году единства народов России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15:00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14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27.04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Посещение городского мероприятия, посвящённого 40-летию катастрофы на Чернобыльской АЭС «Чернобыль - боль и память»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30.04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15:00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Application>LibreOffice/25.2.7.2$Windows_x86 LibreOffice_project/5cbfd1ab6520636bb5f7b99185aa69bd7456825d</Application>
  <AppVersion>15.0000</AppVersion>
  <Words>71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2026-03-27T15:41:30Z</dcterms:modified>
  <cp:revision>51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