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4" r:id="rId3"/>
    <p:sldMasterId id="2147483656" r:id="rId4"/>
    <p:sldMasterId id="2147483658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FD9E464-39F1-48BE-81F1-2E2804E464A1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6AB2FB7-4818-459F-ABC5-1FE78336F25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7E5DB7A-50C1-465F-B86E-DA0EE322E2B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94FC1B9-00CC-4FE5-8472-4B88E25609B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4115979-A61E-4581-A1ED-4FF5DEDE48D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61CCB220-07BD-48B5-9F78-5CEDCCEB025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EBF5D17A-9B35-42CC-BEA1-0FDE6849AD2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79A9CD-EC0E-4303-8AC8-D6142C6D71C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F7CC015-BA6F-4F53-968E-82BC0F5FA19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D4B3921-4CBC-4551-B808-E9A3E95AE27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52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2357B5F-D460-448C-8D0E-4550B3F54A0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5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6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424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318520"/>
            <a:ext cx="4588920" cy="221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Адрес: 393130, Тамбовская область, р. п. Умёт, ул. Мира, 23А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(47559) 2-41-46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Кривошеина Н.В.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5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6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8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0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1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62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3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5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6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8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9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0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1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4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5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81" name="Таблица 76"/>
          <p:cNvGraphicFramePr/>
          <p:nvPr/>
        </p:nvGraphicFramePr>
        <p:xfrm>
          <a:off x="349226" y="2417742"/>
          <a:ext cx="6970680" cy="5486400"/>
        </p:xfrm>
        <a:graphic>
          <a:graphicData uri="http://schemas.openxmlformats.org/drawingml/2006/table">
            <a:tbl>
              <a:tblPr/>
              <a:tblGrid>
                <a:gridCol w="787680"/>
                <a:gridCol w="5162040"/>
                <a:gridCol w="1020960"/>
              </a:tblGrid>
              <a:tr h="527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02.04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День единения народов, мероприятие совместно с МБУК «Умётская библиотека.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14:</a:t>
                      </a:r>
                      <a:r>
                        <a:rPr lang="ru-RU" sz="16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08.04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Просветительская лекция врача «О роли физической активности и правильного питания».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Просмотр фильма из коллекции «Русского географического общества»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Обучающая лекция о возможностях национального мессенджера «MAX».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нлайн-лекция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российского общества «Знание» на тему: «Эхо Чернобыля. </a:t>
                      </a: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Подвиг </a:t>
                      </a:r>
                      <a:r>
                        <a:rPr lang="ru-RU" sz="1600" b="0" u="none" strike="noStrike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ликвидаторов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»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99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21.04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Консультирование по правовым, пенсионным и социальным вопросам, при участии представителя регионального отделения партии «Единая Россия».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День финансовой грамотности совместно с представителем АО Россельхозбанк.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Борьба с невидимым врагом. Чернобыль-40 лет» мероприятие совместно с МБУК «Умётская библиотека».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6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424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318520"/>
            <a:ext cx="4588920" cy="221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393130, Тамбовская область, р. п. Умёт, ул. Мира, 23А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(47559) 2-41-46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Кривошеина Н.В.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6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0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1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3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6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9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0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1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4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5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6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7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78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object 44"/>
          <p:cNvSpPr/>
          <p:nvPr/>
        </p:nvSpPr>
        <p:spPr>
          <a:xfrm>
            <a:off x="3921126" y="6989774"/>
            <a:ext cx="3296520" cy="822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Таблица 76"/>
          <p:cNvGraphicFramePr/>
          <p:nvPr/>
        </p:nvGraphicFramePr>
        <p:xfrm>
          <a:off x="277788" y="2346304"/>
          <a:ext cx="6970680" cy="1188720"/>
        </p:xfrm>
        <a:graphic>
          <a:graphicData uri="http://schemas.openxmlformats.org/drawingml/2006/table">
            <a:tbl>
              <a:tblPr/>
              <a:tblGrid>
                <a:gridCol w="787680"/>
                <a:gridCol w="5162040"/>
                <a:gridCol w="1020960"/>
              </a:tblGrid>
              <a:tr h="527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spc="-11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28.04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«Сегодня нам 1 год», праздничное мероприятие, приуроченное ко дню открытия ЦОСП «Жизнь в ритме».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265</Words>
  <Application>LibreOffice/25.2.7.2$Windows_x86 LibreOffice_project/5cbfd1ab6520636bb5f7b99185aa69bd7456825d</Application>
  <PresentationFormat>Произвольный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46</cp:revision>
  <dcterms:created xsi:type="dcterms:W3CDTF">2025-11-06T11:20:25Z</dcterms:created>
  <dcterms:modified xsi:type="dcterms:W3CDTF">2026-04-01T08:23:10Z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