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4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CE92432-1228-431E-B1B9-C1871D37BE5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4574C5F-E6E9-4852-A968-C76F7619229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600" cy="921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600" cy="921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AFEBD2B-C326-415C-81CA-40E01117380E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6CA4126-B0FC-496F-A43C-6139D7CF0DCF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6F06481-5EB1-4871-8AF4-6CCB3F36694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25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388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318520"/>
            <a:ext cx="5113080" cy="20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393190, Тамбовская область, г. Котовск,  ул. Свободы, 12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(47541) 3-54-52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Толмачева И.В.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5"/>
          <p:cNvSpPr/>
          <p:nvPr/>
        </p:nvSpPr>
        <p:spPr>
          <a:xfrm>
            <a:off x="6123240" y="8786520"/>
            <a:ext cx="916560" cy="64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4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35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6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7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38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39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0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1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42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3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4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45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6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7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48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2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3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5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6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7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4320" cy="81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object 44"/>
          <p:cNvSpPr/>
          <p:nvPr/>
        </p:nvSpPr>
        <p:spPr>
          <a:xfrm>
            <a:off x="3903120" y="7276680"/>
            <a:ext cx="329616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0" name="Таблица 46"/>
          <p:cNvGraphicFramePr/>
          <p:nvPr/>
        </p:nvGraphicFramePr>
        <p:xfrm>
          <a:off x="360000" y="1806840"/>
          <a:ext cx="6872040" cy="5510520"/>
        </p:xfrm>
        <a:graphic>
          <a:graphicData uri="http://schemas.openxmlformats.org/drawingml/2006/table">
            <a:tbl>
              <a:tblPr/>
              <a:tblGrid>
                <a:gridCol w="852480"/>
                <a:gridCol w="4854600"/>
                <a:gridCol w="116532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32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02.04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Урок цифровой грамотности: «Создание цифровых документов в национальном мессенджере МАХ».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14: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07.04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Просмотр видеофильма Российского географического общества.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851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09.04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Лекция по вопросам пенсионного и социального характера с участием представителя партии «Единая Россия».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11: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17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14.04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Мероприятие, посвященное Дню коренных малочисленных народов России. Мастер-класс по изготовлению деревянного амулета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Онлайн-лекция РО Знание на тему: «Эхо Чернобыля. Подвиг ликвидаторов».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58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21.04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Мероприятие, посвященное Дню рождения центра: «Мы молоды душой».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3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24.04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Торжественное возложение цветов к   памятнику советским гражданам, погибшим в результате катастрофы на Чернобыльской АЭС.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Application>LibreOffice/25.2.7.2$Windows_x86 LibreOffice_project/5cbfd1ab6520636bb5f7b99185aa69bd7456825d</Application>
  <AppVersion>15.0000</AppVersion>
  <Words>147</Words>
  <Paragraphs>30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2025-12-29T15:06:01Z</cp:lastPrinted>
  <dcterms:modified xsi:type="dcterms:W3CDTF">2026-03-27T15:42:39Z</dcterms:modified>
  <cp:revision>37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