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F7E6192-3CFF-4875-9BE9-053598AEDB61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056EA59-BFE1-43A1-B513-4AB03F07280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393B59D-9BC1-4094-8FE4-9F98B66EA1F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1570FEE-7FF9-4996-A584-CB489EAB330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1F227F3-DFA9-4FF0-B2D5-E8E3784A279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image" Target="../media/image18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5.png"/><Relationship Id="rId5" Type="http://schemas.openxmlformats.org/officeDocument/2006/relationships/image" Target="../media/image16.png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image" Target="../media/image15.png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4680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25" name="object 49"/>
            <p:cNvPicPr/>
            <p:nvPr/>
          </p:nvPicPr>
          <p:blipFill>
            <a:blip r:embed="rId3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2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29" name="object 53"/>
              <p:cNvPicPr/>
              <p:nvPr/>
            </p:nvPicPr>
            <p:blipFill>
              <a:blip r:embed="rId4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30" name="object 54"/>
            <p:cNvPicPr/>
            <p:nvPr/>
          </p:nvPicPr>
          <p:blipFill>
            <a:blip r:embed="rId5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3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32" name="object 56"/>
              <p:cNvPicPr/>
              <p:nvPr/>
            </p:nvPicPr>
            <p:blipFill>
              <a:blip r:embed="rId6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3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35" name="object 59"/>
              <p:cNvPicPr/>
              <p:nvPr/>
            </p:nvPicPr>
            <p:blipFill>
              <a:blip r:embed="rId7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6" name="object 60"/>
              <p:cNvPicPr/>
              <p:nvPr/>
            </p:nvPicPr>
            <p:blipFill>
              <a:blip r:embed="rId8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3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38" name="object 62"/>
              <p:cNvPicPr/>
              <p:nvPr/>
            </p:nvPicPr>
            <p:blipFill>
              <a:blip r:embed="rId9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39" name="object 63"/>
              <p:cNvPicPr/>
              <p:nvPr/>
            </p:nvPicPr>
            <p:blipFill>
              <a:blip r:embed="rId10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0" name="object 64"/>
              <p:cNvPicPr/>
              <p:nvPr/>
            </p:nvPicPr>
            <p:blipFill>
              <a:blip r:embed="rId11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1" name="object 65"/>
              <p:cNvPicPr/>
              <p:nvPr/>
            </p:nvPicPr>
            <p:blipFill>
              <a:blip r:embed="rId12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3" name="object 67"/>
              <p:cNvPicPr/>
              <p:nvPr/>
            </p:nvPicPr>
            <p:blipFill>
              <a:blip r:embed="rId13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4" name="object 68"/>
              <p:cNvPicPr/>
              <p:nvPr/>
            </p:nvPicPr>
            <p:blipFill>
              <a:blip r:embed="rId14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45" name="Таблица 60"/>
          <p:cNvGraphicFramePr/>
          <p:nvPr/>
        </p:nvGraphicFramePr>
        <p:xfrm>
          <a:off x="492102" y="2060552"/>
          <a:ext cx="6789600" cy="78638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01.04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Мастерская долголетия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02.04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уюта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02.04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04.04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Посещение спектакля «Ретро» в ТОГАУК «Тамбовтеатр»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18:3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07.04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Творческая мастерская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07.04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Онлайн-занятие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 по финансовой грамотности: «Выбираем посредника, совершаем сделки, платим налоги»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12:1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08.04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долголетия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уюта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Творческая мастерская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10:3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долголетия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Онлайн-лекция РО «Знание»: «Эхо Чернобыля. Подвиг ликвидаторов»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уюта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21.04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Творческая мастерская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цифровой грамотности: «Национальный мессенджер МАХ»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11:3</a:t>
                      </a:r>
                      <a:r>
                        <a:rPr lang="ru-RU" sz="1800" b="0" u="none" strike="noStrike" spc="-26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object 35"/>
          <p:cNvSpPr/>
          <p:nvPr/>
        </p:nvSpPr>
        <p:spPr>
          <a:xfrm>
            <a:off x="111240" y="712728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8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9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51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3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4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5" name="object 43"/>
          <p:cNvSpPr/>
          <p:nvPr/>
        </p:nvSpPr>
        <p:spPr>
          <a:xfrm>
            <a:off x="634978" y="8418534"/>
            <a:ext cx="5358240" cy="2039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Адрес: 392000, г. Тамбов, ул. Интернациональная, 37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 (4752) 79-29-47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Архипова Е.Н.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560" cy="6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</a:rPr>
              <a:t>Тамбовской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7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Рисунок 7"/>
          <p:cNvPicPr/>
          <p:nvPr/>
        </p:nvPicPr>
        <p:blipFill>
          <a:blip r:embed="rId21"/>
          <a:stretch/>
        </p:blipFill>
        <p:spPr>
          <a:xfrm>
            <a:off x="618372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2" name="Таблица 40"/>
          <p:cNvGraphicFramePr/>
          <p:nvPr/>
        </p:nvGraphicFramePr>
        <p:xfrm>
          <a:off x="180000" y="1765800"/>
          <a:ext cx="7019280" cy="5669280"/>
        </p:xfrm>
        <a:graphic>
          <a:graphicData uri="http://schemas.openxmlformats.org/drawingml/2006/table">
            <a:tbl>
              <a:tblPr/>
              <a:tblGrid>
                <a:gridCol w="870480"/>
                <a:gridCol w="4958280"/>
                <a:gridCol w="1190520"/>
              </a:tblGrid>
              <a:tr h="25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долголетия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уюта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23.04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14:0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6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Возложение цветов к мемориалу памяти  жертв ядерной катастрофы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28.04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Творческая мастерская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долголетия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12:0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6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Просмотр фильма русского географического общества: «Народы России»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14:0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Мастерская уюта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04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13:3</a:t>
                      </a:r>
                      <a:r>
                        <a:rPr lang="ru-RU" sz="1800" b="0" u="none" strike="noStrike" spc="-26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26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spc="-1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30.04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4680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object 44"/>
          <p:cNvSpPr/>
          <p:nvPr/>
        </p:nvSpPr>
        <p:spPr>
          <a:xfrm>
            <a:off x="3788640" y="7413840"/>
            <a:ext cx="3296520" cy="822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08:30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 17:30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пятница 08:30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 16:30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245</Words>
  <Application>LibreOffice/25.2.7.2$Windows_x86 LibreOffice_project/5cbfd1ab6520636bb5f7b99185aa69bd7456825d</Application>
  <PresentationFormat>Произвольный</PresentationFormat>
  <Paragraphs>99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АПРЕЛЬ 2026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51</cp:revision>
  <dcterms:created xsi:type="dcterms:W3CDTF">2025-11-06T11:20:25Z</dcterms:created>
  <dcterms:modified xsi:type="dcterms:W3CDTF">2026-04-01T08:25:59Z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