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_rels/slideMaster9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7" r:id="rId4"/>
    <p:sldMasterId id="2147483659" r:id="rId5"/>
    <p:sldMasterId id="2147483661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7.xml"/><Relationship Id="rId5" Type="http://schemas.openxmlformats.org/officeDocument/2006/relationships/slideMaster" Target="slideMasters/slideMaster8.xml"/><Relationship Id="rId6" Type="http://schemas.openxmlformats.org/officeDocument/2006/relationships/slideMaster" Target="slideMasters/slideMaster9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B3DC3D1-0699-4B9C-A7E2-8C2013A6CD0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BA5AB610-0F13-459E-B4B8-DFE2E561385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44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C1E1DB8-FA16-4091-B120-53FCD2A0A4A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44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CC79DED-7E52-4F32-A4B9-0B073DB8531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44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3355752-2396-4BD5-8DCD-4F484334CC52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1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44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177E807-1E3A-43CC-820A-845E3A539DE0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2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44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0FC6986-BB15-4766-82D6-2E926B83FAE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3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444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CA4419F-C802-48CE-A923-A763DC76115C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EAE8E77E-66E0-41F6-9EBF-E4D4CD47344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20C7B5D0-5AE3-4314-810A-3ABDC5987D4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8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9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1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444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F41C691-A5E6-4A07-8E48-DF8EEA359EB5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444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E089F26-1597-450A-987A-6BCFDB5E30A9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444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 idx="25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sldNum" idx="26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1F8F5C8-F897-4A73-92C8-12DA48BE473A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dt" idx="27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4440" cy="823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ftr" idx="28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sldNum" idx="29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705622B-E495-42BA-A133-06CAA4778109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dt" idx="30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object 35"/>
          <p:cNvSpPr/>
          <p:nvPr/>
        </p:nvSpPr>
        <p:spPr>
          <a:xfrm>
            <a:off x="111240" y="7000200"/>
            <a:ext cx="7343640" cy="3581640"/>
          </a:xfrm>
          <a:custGeom>
            <a:avLst/>
            <a:gdLst>
              <a:gd name="textAreaLeft" fmla="*/ 0 w 7343640"/>
              <a:gd name="textAreaRight" fmla="*/ 7345800 w 7343640"/>
              <a:gd name="textAreaTop" fmla="*/ 0 h 3581640"/>
              <a:gd name="textAreaBottom" fmla="*/ 3583800 h 35816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0" name="Группа 1"/>
          <p:cNvGrpSpPr/>
          <p:nvPr/>
        </p:nvGrpSpPr>
        <p:grpSpPr>
          <a:xfrm>
            <a:off x="644400" y="8083080"/>
            <a:ext cx="1145880" cy="130680"/>
            <a:chOff x="644400" y="8083080"/>
            <a:chExt cx="1145880" cy="130680"/>
          </a:xfrm>
        </p:grpSpPr>
        <p:pic>
          <p:nvPicPr>
            <p:cNvPr id="6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083080"/>
              <a:ext cx="101160" cy="130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2" name="object 37"/>
            <p:cNvSpPr/>
            <p:nvPr/>
          </p:nvSpPr>
          <p:spPr>
            <a:xfrm>
              <a:off x="771480" y="8084880"/>
              <a:ext cx="92520" cy="127440"/>
            </a:xfrm>
            <a:custGeom>
              <a:avLst/>
              <a:gdLst>
                <a:gd name="textAreaLeft" fmla="*/ 0 w 92520"/>
                <a:gd name="textAreaRight" fmla="*/ 94680 w 92520"/>
                <a:gd name="textAreaTop" fmla="*/ 0 h 127440"/>
                <a:gd name="textAreaBottom" fmla="*/ 129600 h 1274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6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083080"/>
              <a:ext cx="290160" cy="130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083080"/>
              <a:ext cx="317160" cy="130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084880"/>
              <a:ext cx="108000" cy="127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084880"/>
              <a:ext cx="110880" cy="1288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714200" y="316800"/>
            <a:ext cx="2423160" cy="18651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object 43"/>
          <p:cNvSpPr/>
          <p:nvPr/>
        </p:nvSpPr>
        <p:spPr>
          <a:xfrm>
            <a:off x="628920" y="8175240"/>
            <a:ext cx="5112000" cy="238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 393600, Тамбовская область, р. п. Мордово, 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ул. Вторая Революционная, 42А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 (47542) 3-22-46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Сыщикова В.И.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object 45"/>
          <p:cNvSpPr/>
          <p:nvPr/>
        </p:nvSpPr>
        <p:spPr>
          <a:xfrm>
            <a:off x="6123240" y="878652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b="0" lang="ru-RU" sz="800" spc="43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Тамбовской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0" name="Группа 103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71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2" name="object 50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>
                <a:gd name="textAreaLeft" fmla="*/ 0 w 293040"/>
                <a:gd name="textAreaRight" fmla="*/ 295200 w 293040"/>
                <a:gd name="textAreaTop" fmla="*/ 0 h 183240"/>
                <a:gd name="textAreaBottom" fmla="*/ 185400 h 1832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73" name="object 51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74" name="object 52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>
                  <a:gd name="textAreaLeft" fmla="*/ 0 w 288720"/>
                  <a:gd name="textAreaRight" fmla="*/ 290880 w 288720"/>
                  <a:gd name="textAreaTop" fmla="*/ 0 h 149040"/>
                  <a:gd name="textAreaBottom" fmla="*/ 151200 h 1490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75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76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77" name="object 55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78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79" name="object 57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>
                  <a:gd name="textAreaLeft" fmla="*/ 0 w 520560"/>
                  <a:gd name="textAreaRight" fmla="*/ 522720 w 520560"/>
                  <a:gd name="textAreaTop" fmla="*/ 0 h 181440"/>
                  <a:gd name="textAreaBottom" fmla="*/ 183600 h 1814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0" name="object 58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81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2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83" name="object 61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84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5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6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7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88" name="object 66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>
                  <a:gd name="textAreaLeft" fmla="*/ 0 w 136440"/>
                  <a:gd name="textAreaRight" fmla="*/ 138600 w 136440"/>
                  <a:gd name="textAreaTop" fmla="*/ 0 h 147600"/>
                  <a:gd name="textAreaBottom" fmla="*/ 149760 h 1476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89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0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91" name="Прямоугольник: скругленные углы 2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2" name="Овал 3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93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400" cy="51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4" name="Рисунок 7" descr=""/>
          <p:cNvPicPr/>
          <p:nvPr/>
        </p:nvPicPr>
        <p:blipFill>
          <a:blip r:embed="rId20"/>
          <a:stretch/>
        </p:blipFill>
        <p:spPr>
          <a:xfrm>
            <a:off x="6170400" y="9615240"/>
            <a:ext cx="813240" cy="813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object 44"/>
          <p:cNvSpPr/>
          <p:nvPr/>
        </p:nvSpPr>
        <p:spPr>
          <a:xfrm>
            <a:off x="3904560" y="7278120"/>
            <a:ext cx="3295440" cy="82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6" name="Таблица 75"/>
          <p:cNvGraphicFramePr/>
          <p:nvPr/>
        </p:nvGraphicFramePr>
        <p:xfrm>
          <a:off x="447840" y="1834920"/>
          <a:ext cx="6789240" cy="53978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5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03.04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«Вкус народов России» кулинарный день в рамках «Года единства народов России»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10:0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09.04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Урок цифровой грамотности: «Социальный Фонд в МАХ»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11:00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16.04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262626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Онлайн - лекция РО «Знание» на тему: «Эхо Чернобыля. Подвиг ликвидаторов»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10:0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17.04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Выставка - Память «Чернобыль: трагедия и подвиг»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11:00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851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23.04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Индивидуальное консультирование по правовым и пенсионно - социальным вопросам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74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27.04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Просмотр видеофильма Российского географического общества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506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29.04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262626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Онлайн - лекция РО «Знание» на тему: «Финансы и экономика в эпоху перемен»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Application>LibreOffice/25.2.7.2$Windows_x86 LibreOffice_project/5cbfd1ab6520636bb5f7b99185aa69bd7456825d</Application>
  <AppVersion>15.0000</AppVersion>
  <Words>131</Words>
  <Paragraphs>34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2025-12-29T13:40:53Z</cp:lastPrinted>
  <dcterms:modified xsi:type="dcterms:W3CDTF">2026-03-27T11:24:31Z</dcterms:modified>
  <cp:revision>43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