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672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DE25238-485C-4348-A9CB-5F63684A0A3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DECB1A7-B564-4956-A6B4-90A19222C26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788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788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FED3F40-39AC-4678-BF85-56B6B089AA3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D3EB454-7C9F-456D-8B5B-4ADDF85602D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C382B0E-FAE0-4866-93FD-1529A5C5A63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image" Target="../media/image14.png"/><Relationship Id="rId21" Type="http://schemas.openxmlformats.org/officeDocument/2006/relationships/image" Target="../media/image20.png"/><Relationship Id="rId7" Type="http://schemas.openxmlformats.org/officeDocument/2006/relationships/image" Target="../media/image18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5.png"/><Relationship Id="rId5" Type="http://schemas.openxmlformats.org/officeDocument/2006/relationships/image" Target="../media/image16.png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image" Target="../media/image15.png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4688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25" name="object 49"/>
            <p:cNvPicPr/>
            <p:nvPr/>
          </p:nvPicPr>
          <p:blipFill>
            <a:blip r:embed="rId3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7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28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29" name="object 53"/>
              <p:cNvPicPr/>
              <p:nvPr/>
            </p:nvPicPr>
            <p:blipFill>
              <a:blip r:embed="rId4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30" name="object 54"/>
            <p:cNvPicPr/>
            <p:nvPr/>
          </p:nvPicPr>
          <p:blipFill>
            <a:blip r:embed="rId5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31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32" name="object 56"/>
              <p:cNvPicPr/>
              <p:nvPr/>
            </p:nvPicPr>
            <p:blipFill>
              <a:blip r:embed="rId6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33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4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35" name="object 59"/>
              <p:cNvPicPr/>
              <p:nvPr/>
            </p:nvPicPr>
            <p:blipFill>
              <a:blip r:embed="rId7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6" name="object 60"/>
              <p:cNvPicPr/>
              <p:nvPr/>
            </p:nvPicPr>
            <p:blipFill>
              <a:blip r:embed="rId8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37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38" name="object 62"/>
              <p:cNvPicPr/>
              <p:nvPr/>
            </p:nvPicPr>
            <p:blipFill>
              <a:blip r:embed="rId9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9" name="object 63"/>
              <p:cNvPicPr/>
              <p:nvPr/>
            </p:nvPicPr>
            <p:blipFill>
              <a:blip r:embed="rId10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0" name="object 64"/>
              <p:cNvPicPr/>
              <p:nvPr/>
            </p:nvPicPr>
            <p:blipFill>
              <a:blip r:embed="rId11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1" name="object 65"/>
              <p:cNvPicPr/>
              <p:nvPr/>
            </p:nvPicPr>
            <p:blipFill>
              <a:blip r:embed="rId12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2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3" name="object 67"/>
              <p:cNvPicPr/>
              <p:nvPr/>
            </p:nvPicPr>
            <p:blipFill>
              <a:blip r:embed="rId13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4" name="object 68"/>
              <p:cNvPicPr/>
              <p:nvPr/>
            </p:nvPicPr>
            <p:blipFill>
              <a:blip r:embed="rId14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aphicFrame>
        <p:nvGraphicFramePr>
          <p:cNvPr id="45" name="Таблица 60"/>
          <p:cNvGraphicFramePr/>
          <p:nvPr/>
        </p:nvGraphicFramePr>
        <p:xfrm>
          <a:off x="431640" y="2583360"/>
          <a:ext cx="6789600" cy="69494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03.04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Урок цифровой грамотности «Национальный </a:t>
                      </a:r>
                      <a:r>
                        <a:rPr lang="ru-RU" sz="1800" b="0" u="none" strike="noStrike" dirty="0" err="1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мессенджер</a:t>
                      </a: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 </a:t>
                      </a:r>
                      <a:r>
                        <a:rPr lang="en-US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MAX</a:t>
                      </a: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07.04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Мероприятие «Вперёд по дороге здоровья!», посвященное всемирному дню здоровья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 spc="-11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08.04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Онлайн –занятие по финансовой грамотности для старшего поколения «Банковские услуги. Выбираем банк в помощники»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13:40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Час духовности по теме: «Пасха». Беседа с настоятелем Ильинского храма с. Алгасово Моршанского района иереем Александром Максимовым.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11:0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Плетение маскировочных сетей для участников СВО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16:00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РО «Знание» Онлайн –лекция «Эхо Чернобыля. Подвиг ликвидаторов»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10:0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4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21.04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Консультирование по вопросам пенсионного и социального обеспечения граждан, подвергшийся воздействию радиации 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26.04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Возложение цветов к памятнику советским гражданам, погибшим в результате катастрофы на Чернобыльской АЭС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8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49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0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51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2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3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4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5" name="object 43"/>
          <p:cNvSpPr/>
          <p:nvPr/>
        </p:nvSpPr>
        <p:spPr>
          <a:xfrm>
            <a:off x="628920" y="8318520"/>
            <a:ext cx="5357520" cy="220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393950, Тамбовская область, г. Моршанск,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ул. Красноармейская, 116</a:t>
            </a:r>
            <a:r>
              <a:rPr lang="ru-RU" sz="13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 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(47533) 4-86-71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Кундаева Ю.В.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5840" cy="64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78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9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Рисунок 7"/>
          <p:cNvPicPr/>
          <p:nvPr/>
        </p:nvPicPr>
        <p:blipFill>
          <a:blip r:embed="rId21"/>
          <a:stretch/>
        </p:blipFill>
        <p:spPr>
          <a:xfrm>
            <a:off x="6183720" y="9615240"/>
            <a:ext cx="813600" cy="8136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82" name="Таблица 40"/>
          <p:cNvGraphicFramePr/>
          <p:nvPr/>
        </p:nvGraphicFramePr>
        <p:xfrm>
          <a:off x="349200" y="2034360"/>
          <a:ext cx="6789600" cy="31089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27</a:t>
                      </a: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Просмотр фильма Русского географического общества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800" b="1" u="none" strike="noStrike" spc="-11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29</a:t>
                      </a:r>
                      <a:r>
                        <a:rPr lang="ru-RU" sz="1800" b="1" u="none" strike="noStrike" spc="-11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10:0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Мероприятие, посвященное Дню коренных малочисленных народов России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4688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 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object 44"/>
          <p:cNvSpPr/>
          <p:nvPr/>
        </p:nvSpPr>
        <p:spPr>
          <a:xfrm>
            <a:off x="3819240" y="7043400"/>
            <a:ext cx="3295800" cy="822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220</Words>
  <Application>LibreOffice/25.2.7.2$Windows_x86 LibreOffice_project/5cbfd1ab6520636bb5f7b99185aa69bd7456825d</Application>
  <PresentationFormat>Произвольный</PresentationFormat>
  <Paragraphs>54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МЕРОПРИЯТИЯНА АПРЕЛЬ 2026</vt:lpstr>
      <vt:lpstr>МЕРОПРИЯТИЯНА АПРЕЛЬ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079ArkhipovaEN</cp:lastModifiedBy>
  <cp:revision>55</cp:revision>
  <dcterms:created xsi:type="dcterms:W3CDTF">2025-11-06T11:20:25Z</dcterms:created>
  <dcterms:modified xsi:type="dcterms:W3CDTF">2026-04-01T07:57:02Z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