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9ECF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3" d="100"/>
          <a:sy n="73" d="100"/>
        </p:scale>
        <p:origin x="-3264" y="4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822920" y="46620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46620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46620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9024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9024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9024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9024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9024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7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9024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46620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822920" y="46620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02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02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46620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entere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46620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02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822920" y="46620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02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46620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508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466200"/>
            <a:ext cx="23151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5080" cy="336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CustomShape 1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>
              <a:gd name="textAreaLeft" fmla="*/ 0 w 7344360"/>
              <a:gd name="textAreaRight" fmla="*/ 7345440 w 7344360"/>
              <a:gd name="textAreaTop" fmla="*/ 0 h 3582360"/>
              <a:gd name="textAreaBottom" fmla="*/ 3583440 h 35823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36" name="Group 2"/>
          <p:cNvGrpSpPr/>
          <p:nvPr/>
        </p:nvGrpSpPr>
        <p:grpSpPr>
          <a:xfrm>
            <a:off x="644400" y="8074800"/>
            <a:ext cx="1146600" cy="131400"/>
            <a:chOff x="644400" y="8074800"/>
            <a:chExt cx="1146600" cy="131400"/>
          </a:xfrm>
        </p:grpSpPr>
        <p:pic>
          <p:nvPicPr>
            <p:cNvPr id="37" name="object 36"/>
            <p:cNvPicPr/>
            <p:nvPr/>
          </p:nvPicPr>
          <p:blipFill>
            <a:blip r:embed="rId3"/>
            <a:stretch/>
          </p:blipFill>
          <p:spPr>
            <a:xfrm>
              <a:off x="644400" y="8074800"/>
              <a:ext cx="101880" cy="1314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CustomShape 3"/>
            <p:cNvSpPr/>
            <p:nvPr/>
          </p:nvSpPr>
          <p:spPr>
            <a:xfrm>
              <a:off x="771480" y="8076600"/>
              <a:ext cx="93240" cy="128160"/>
            </a:xfrm>
            <a:custGeom>
              <a:avLst/>
              <a:gdLst>
                <a:gd name="textAreaLeft" fmla="*/ 0 w 93240"/>
                <a:gd name="textAreaRight" fmla="*/ 94320 w 93240"/>
                <a:gd name="textAreaTop" fmla="*/ 0 h 128160"/>
                <a:gd name="textAreaBottom" fmla="*/ 129240 h 1281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39" name="object 38"/>
            <p:cNvPicPr/>
            <p:nvPr/>
          </p:nvPicPr>
          <p:blipFill>
            <a:blip r:embed="rId4"/>
            <a:stretch/>
          </p:blipFill>
          <p:spPr>
            <a:xfrm>
              <a:off x="888840" y="8074800"/>
              <a:ext cx="290880" cy="131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39"/>
            <p:cNvPicPr/>
            <p:nvPr/>
          </p:nvPicPr>
          <p:blipFill>
            <a:blip r:embed="rId5"/>
            <a:stretch/>
          </p:blipFill>
          <p:spPr>
            <a:xfrm>
              <a:off x="1201680" y="8074800"/>
              <a:ext cx="317880" cy="131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1" name="object 40"/>
            <p:cNvPicPr/>
            <p:nvPr/>
          </p:nvPicPr>
          <p:blipFill>
            <a:blip r:embed="rId6"/>
            <a:stretch/>
          </p:blipFill>
          <p:spPr>
            <a:xfrm>
              <a:off x="1545480" y="8076600"/>
              <a:ext cx="108720" cy="1278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2" name="object 41"/>
            <p:cNvPicPr/>
            <p:nvPr/>
          </p:nvPicPr>
          <p:blipFill>
            <a:blip r:embed="rId7"/>
            <a:stretch/>
          </p:blipFill>
          <p:spPr>
            <a:xfrm>
              <a:off x="1679400" y="8076600"/>
              <a:ext cx="111600" cy="1296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3" name="TextShape 4"/>
          <p:cNvSpPr/>
          <p:nvPr/>
        </p:nvSpPr>
        <p:spPr>
          <a:xfrm>
            <a:off x="4822920" y="316800"/>
            <a:ext cx="2315160" cy="1110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spAutoFit/>
          </a:bodyPr>
          <a:lstStyle/>
          <a:p>
            <a:pPr marL="439560" indent="-426960" algn="r" defTabSz="914400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r>
              <a:rPr lang="ru-RU" sz="27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lang="ru-RU" sz="2700" b="1" u="none" strike="noStrike" spc="-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27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АПРЕЛЬ</a:t>
            </a:r>
            <a:r>
              <a:rPr sz="1800"/>
              <a:t/>
            </a:r>
            <a:br>
              <a:rPr sz="1800"/>
            </a:br>
            <a:r>
              <a:rPr lang="ru-RU" sz="2700" b="1" u="none" strike="noStrike" spc="-2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CustomShape 5"/>
          <p:cNvSpPr/>
          <p:nvPr/>
        </p:nvSpPr>
        <p:spPr>
          <a:xfrm>
            <a:off x="512280" y="8217000"/>
            <a:ext cx="5468040" cy="220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393700, Тамбовская область, р. п. Первомайский, ул. Больничная 2Б</a:t>
            </a:r>
            <a:r>
              <a:rPr sz="1800"/>
              <a:t/>
            </a:r>
            <a:br>
              <a:rPr sz="18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 (47548) 2-17-85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Мурзина Е.Ю.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CustomShape 7"/>
          <p:cNvSpPr/>
          <p:nvPr/>
        </p:nvSpPr>
        <p:spPr>
          <a:xfrm>
            <a:off x="6123240" y="8786520"/>
            <a:ext cx="91620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lang="ru-RU" sz="800" b="0" u="none" strike="noStrike" spc="9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43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Тамбовской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6" name="Group 8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47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8" name="CustomShape 9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4840 w 293760"/>
                <a:gd name="textAreaTop" fmla="*/ 0 h 183960"/>
                <a:gd name="textAreaBottom" fmla="*/ 185040 h 1839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49" name="Group 10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50" name="CustomShape 11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520 w 289440"/>
                  <a:gd name="textAreaTop" fmla="*/ 0 h 149760"/>
                  <a:gd name="textAreaBottom" fmla="*/ 150840 h 1497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51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52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3" name="Group 12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54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5" name="CustomShape 13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360 w 521280"/>
                  <a:gd name="textAreaTop" fmla="*/ 0 h 182160"/>
                  <a:gd name="textAreaBottom" fmla="*/ 18324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56" name="Group 14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57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8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59" name="Group 15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60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1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2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3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4" name="CustomShape 1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240 w 137160"/>
                  <a:gd name="textAreaTop" fmla="*/ 0 h 148320"/>
                  <a:gd name="textAreaBottom" fmla="*/ 149400 h 1483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65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6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7" name="CustomShape 17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68" name="CustomShape 18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69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" name="Рисунок 7"/>
          <p:cNvPicPr/>
          <p:nvPr/>
        </p:nvPicPr>
        <p:blipFill>
          <a:blip r:embed="rId21"/>
          <a:stretch/>
        </p:blipFill>
        <p:spPr>
          <a:xfrm>
            <a:off x="6170400" y="9615240"/>
            <a:ext cx="813960" cy="81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object 44"/>
          <p:cNvSpPr/>
          <p:nvPr/>
        </p:nvSpPr>
        <p:spPr>
          <a:xfrm>
            <a:off x="3903840" y="7000200"/>
            <a:ext cx="329616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четверг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08:30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 17:30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 08:30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16:30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2" name="Таблица 72"/>
          <p:cNvGraphicFramePr/>
          <p:nvPr>
            <p:extLst>
              <p:ext uri="{D42A27DB-BD31-4B8C-83A1-F6EECF244321}">
                <p14:modId xmlns:p14="http://schemas.microsoft.com/office/powerpoint/2010/main" xmlns="" val="4021991852"/>
              </p:ext>
            </p:extLst>
          </p:nvPr>
        </p:nvGraphicFramePr>
        <p:xfrm>
          <a:off x="221040" y="1765080"/>
          <a:ext cx="7090200" cy="5215920"/>
        </p:xfrm>
        <a:graphic>
          <a:graphicData uri="http://schemas.openxmlformats.org/drawingml/2006/table">
            <a:tbl>
              <a:tblPr/>
              <a:tblGrid>
                <a:gridCol w="791280"/>
                <a:gridCol w="5306760"/>
                <a:gridCol w="992160"/>
              </a:tblGrid>
              <a:tr h="6112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0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Дата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Мероприятие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Время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начала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62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 spc="-11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Batang;바탕"/>
                        </a:rPr>
                        <a:t>01.04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Batang;바탕"/>
                        </a:rPr>
                        <a:t>Просмотр фильма Русского </a:t>
                      </a:r>
                      <a:r>
                        <a:rPr lang="ru-RU" sz="14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Batang;바탕"/>
                        </a:rPr>
                        <a:t> географического  </a:t>
                      </a:r>
                      <a:r>
                        <a:rPr lang="ru-RU" sz="14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Batang;바탕"/>
                        </a:rPr>
                        <a:t>общества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11:</a:t>
                      </a:r>
                      <a:r>
                        <a:rPr lang="ru-RU" sz="14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59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 spc="-11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Batang;바탕"/>
                        </a:rPr>
                        <a:t>01.04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Batang;바탕"/>
                        </a:rPr>
                        <a:t>Урок цифровой грамотности: "Создание цифрового документа в национальном мессенджере MAX"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80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01.04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Batang;바탕"/>
                        </a:rPr>
                        <a:t>Консультирование по </a:t>
                      </a:r>
                      <a:r>
                        <a:rPr lang="ru-RU" sz="1400" b="0" u="none" strike="noStrike" dirty="0" err="1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Batang;바탕"/>
                        </a:rPr>
                        <a:t>пенсионно</a:t>
                      </a: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Batang;바탕"/>
                        </a:rPr>
                        <a:t> - социальным вопросам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12:30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94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16.04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Batang;바탕"/>
                        </a:rPr>
                        <a:t>Онлайн-лекция РО "Знание" на тему: «Эхо Чернобыля. Подвиг ликвидаторов».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812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22.04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Batang;바탕"/>
                        </a:rPr>
                        <a:t>Мероприятие, посвященное 40-летию катастрофы на Чернобыльской АЭС. (Совместно с представителем регионального отделения партии "Единая Россия").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957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23.04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Мероприятие, посвященное празднованию Светлой Пасхи, при участии воспитанников воскресной школы </a:t>
                      </a:r>
                      <a:r>
                        <a:rPr lang="ru-RU" sz="1400" b="0" u="none" strike="noStrike" dirty="0" err="1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Христорождественского</a:t>
                      </a: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 храма села </a:t>
                      </a:r>
                      <a:r>
                        <a:rPr lang="ru-RU" sz="1400" b="0" u="none" strike="noStrike" dirty="0" err="1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Старокленское</a:t>
                      </a: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 Первомайского муниципального округа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15:00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27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24.04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Batang;바탕"/>
                        </a:rPr>
                        <a:t>Возложение цветов к памятнику советским гражданам, погибшим в результате катастрофы на Чернобыльской АЭС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28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29.04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Batang;바탕"/>
                        </a:rPr>
                        <a:t>Мероприятие, посвященное Дню коренных малочисленных народов России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smtClean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11:00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172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079ArkhipovaEN</cp:lastModifiedBy>
  <cp:revision>49</cp:revision>
  <cp:lastPrinted>2025-12-29T14:26:41Z</cp:lastPrinted>
  <dcterms:created xsi:type="dcterms:W3CDTF">2025-11-06T11:20:25Z</dcterms:created>
  <dcterms:modified xsi:type="dcterms:W3CDTF">2026-04-01T08:00:44Z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astSaved">
    <vt:filetime>2025-11-06T00:00:00Z</vt:filetime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1</vt:i4>
  </property>
</Properties>
</file>