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-3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9C2C4E8-7601-4DB0-A99D-332E01CF2A8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85E8AC3-EE5E-4B5E-A356-F03059AE3AC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89FE586-6FF6-4F06-BAFA-9A1B129C893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C8AB3CD-4317-4074-9A8A-FAE09E29D2E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4C64207-F7FB-4CBB-AABA-C78747E074C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25280" y="69534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121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512280" y="8318520"/>
            <a:ext cx="5474520" cy="221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393070, Тамбовская область, с. Петровское, ул. Кооперативная, 79А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(47544) 2-08-75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Цаприлова Г.Н.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5"/>
          <p:cNvSpPr/>
          <p:nvPr/>
        </p:nvSpPr>
        <p:spPr>
          <a:xfrm>
            <a:off x="6123240" y="8786520"/>
            <a:ext cx="916560" cy="6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3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44"/>
          <p:cNvSpPr/>
          <p:nvPr/>
        </p:nvSpPr>
        <p:spPr>
          <a:xfrm>
            <a:off x="3819240" y="7227360"/>
            <a:ext cx="3296160" cy="82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Таблица 43"/>
          <p:cNvGraphicFramePr/>
          <p:nvPr>
            <p:extLst>
              <p:ext uri="{D42A27DB-BD31-4B8C-83A1-F6EECF244321}">
                <p14:modId xmlns:p14="http://schemas.microsoft.com/office/powerpoint/2010/main" val="3380731929"/>
              </p:ext>
            </p:extLst>
          </p:nvPr>
        </p:nvGraphicFramePr>
        <p:xfrm>
          <a:off x="440640" y="1859400"/>
          <a:ext cx="6789600" cy="5050072"/>
        </p:xfrm>
        <a:graphic>
          <a:graphicData uri="http://schemas.openxmlformats.org/drawingml/2006/table">
            <a:tbl>
              <a:tblPr/>
              <a:tblGrid>
                <a:gridCol w="813240"/>
                <a:gridCol w="4825440"/>
                <a:gridCol w="11509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9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02.04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грамотности: «Старшее поколение осваивает возможности мессенджера МАХ».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</a:t>
                      </a:r>
                      <a:r>
                        <a:rPr lang="ru-RU" sz="16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34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08.04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Просмотр фильма Русского географического общества.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055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Консультирование по вопросам пенсионного и социального обеспечения граждан с участием представителя регионального отделения партии «Единая Россия».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75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Онлайн-лекция Российского общества «Знание» на тему: « Эхо Чернобыля. Подвиг ликвидаторов».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1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20.04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바탕"/>
                        </a:rPr>
                        <a:t>Торжественное мероприятие, посвященное Году единства народов России с представителями из республики Абхазия.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34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24.04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바탕"/>
                        </a:rPr>
                        <a:t>Митинг посвященный 40-й годовщине катастрофы на Чернобыльской АЭС.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143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43</cp:revision>
  <dcterms:created xsi:type="dcterms:W3CDTF">2025-11-06T11:20:25Z</dcterms:created>
  <dcterms:modified xsi:type="dcterms:W3CDTF">2026-03-31T10:01:58Z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