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40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B62CB7F-4F1D-4DAA-B008-0D4ED255AC9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6445112-8E2C-4BF7-8DFA-908B3827F78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F126358-5347-440B-A81F-862FD4AC18F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262F209-2146-434C-B9DF-15D3E1F61EA9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C585DE2-61A5-4719-8862-BA9E8C3722F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BAB1627-8B8F-4DD9-97D6-886BD7A5F2F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DA9DB7E-ED8E-4623-8BEB-F7A68E2E63B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C748D80-BE3D-450F-A4E0-01E6B80317D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E10D14C-14F5-4F77-A27C-866C9D3F2C3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46253EB-D22D-475F-A026-6D137BE793C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2CD8FC4-145E-427A-9578-99DE36C2D164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698FF7C-2450-412D-97FB-886EDE2C35D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7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A0F1626-602A-4AF9-A4C9-D16929E34B73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1" name="object 43"/>
          <p:cNvSpPr/>
          <p:nvPr/>
        </p:nvSpPr>
        <p:spPr>
          <a:xfrm>
            <a:off x="628920" y="8318520"/>
            <a:ext cx="5165554" cy="22050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endParaRPr lang="ru-RU" sz="4400" b="1" strike="noStrike" spc="-12" dirty="0" smtClean="0">
              <a:solidFill>
                <a:srgbClr val="FFFFFF"/>
              </a:solidFill>
              <a:latin typeface="Calibri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 smtClean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393250, Тамбовская область, г. Рассказово, ул. Пушкина, 20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8 (47531) 2-15-27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Николаев А.Е.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72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Тамбовской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6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70400" y="9615240"/>
            <a:ext cx="815040" cy="815040"/>
          </a:xfrm>
          <a:prstGeom prst="rect">
            <a:avLst/>
          </a:prstGeom>
          <a:ln w="0">
            <a:noFill/>
          </a:ln>
        </p:spPr>
      </p:pic>
      <p:sp>
        <p:nvSpPr>
          <p:cNvPr id="80" name="object 44"/>
          <p:cNvSpPr/>
          <p:nvPr/>
        </p:nvSpPr>
        <p:spPr>
          <a:xfrm>
            <a:off x="3819240" y="7074892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object 42">
            <a:extLst>
              <a:ext uri="{FF2B5EF4-FFF2-40B4-BE49-F238E27FC236}"/>
            </a:extLst>
          </p:cNvPr>
          <p:cNvSpPr txBox="1">
            <a:spLocks/>
          </p:cNvSpPr>
          <p:nvPr/>
        </p:nvSpPr>
        <p:spPr bwMode="auto">
          <a:xfrm>
            <a:off x="4714355" y="317500"/>
            <a:ext cx="2424634" cy="1471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81280" rIns="0" bIns="0" numCol="1" anchor="t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70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marL="438150" marR="0" lvl="0" indent="-427038" algn="r" defTabSz="914400" rtl="0" eaLnBrk="1" fontAlgn="base" latinLnBrk="0" hangingPunct="1">
              <a:lnSpc>
                <a:spcPts val="2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1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itchFamily="34" charset="0"/>
                <a:ea typeface="+mj-ea"/>
              </a:rPr>
              <a:t>МЕРОПРИЯТИЯ НА </a:t>
            </a:r>
            <a:r>
              <a:rPr kumimoji="0" lang="ru-RU" sz="2700" b="1" i="0" u="none" strike="noStrike" kern="0" cap="none" spc="-12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j-ea"/>
              </a:rPr>
              <a:t>ФЕВРАЛЬ</a:t>
            </a:r>
            <a:r>
              <a:rPr kumimoji="0" lang="ru-RU" sz="2700" b="1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itchFamily="34" charset="0"/>
                <a:ea typeface="+mj-ea"/>
              </a:rPr>
              <a:t/>
            </a:r>
            <a:br>
              <a:rPr kumimoji="0" lang="ru-RU" sz="2700" b="1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itchFamily="34" charset="0"/>
                <a:ea typeface="+mj-ea"/>
              </a:rPr>
            </a:br>
            <a:r>
              <a:rPr kumimoji="0" lang="ru-RU" sz="2700" b="1" i="0" u="none" strike="noStrike" kern="0" cap="none" spc="0" normalizeH="0" baseline="0" noProof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itchFamily="34" charset="0"/>
                <a:ea typeface="+mj-ea"/>
              </a:rPr>
              <a:t>2026</a:t>
            </a:r>
            <a:endParaRPr kumimoji="0" lang="ru-RU" sz="27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itchFamily="34" charset="0"/>
              <a:ea typeface="+mj-ea"/>
            </a:endParaRPr>
          </a:p>
        </p:txBody>
      </p:sp>
      <p:graphicFrame>
        <p:nvGraphicFramePr>
          <p:cNvPr id="50" name="Таблица 4"/>
          <p:cNvGraphicFramePr/>
          <p:nvPr>
            <p:extLst>
              <p:ext uri="{D42A27DB-BD31-4B8C-83A1-F6EECF244321}">
                <p14:modId xmlns:p14="http://schemas.microsoft.com/office/powerpoint/2010/main" val="3469030178"/>
              </p:ext>
            </p:extLst>
          </p:nvPr>
        </p:nvGraphicFramePr>
        <p:xfrm>
          <a:off x="349200" y="2077920"/>
          <a:ext cx="6789600" cy="43891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</a:rPr>
                        <a:t>05.02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Times New Roman"/>
                        </a:rPr>
                        <a:t>Консультирование посетителей ЦОСП по правовым и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 pitchFamily="34" charset="0"/>
                          <a:ea typeface="Times New Roman"/>
                        </a:rPr>
                        <a:t>пенсионно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Times New Roman"/>
                        </a:rPr>
                        <a:t>-социальным вопросам с участием представителя регионального отделения партии «Единая Россия»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 pitchFamily="34" charset="0"/>
                        </a:rPr>
                        <a:t>14: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 pitchFamily="34" charset="0"/>
                        </a:rPr>
                        <a:t>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12.02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 pitchFamily="34" charset="0"/>
                          <a:ea typeface="Times New Roman"/>
                        </a:rPr>
                        <a:t>РО «Знание»: «Живые символы России: история, ремесла, народы»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 pitchFamily="34" charset="0"/>
                        </a:rPr>
                        <a:t>17.02</a:t>
                      </a:r>
                      <a:endParaRPr lang="ru-RU" sz="1800" b="1" strike="noStrike" spc="-1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Times New Roman"/>
                        </a:rPr>
                        <a:t>Просмотр фильма Русского географического общества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 pitchFamily="34" charset="0"/>
                        </a:rPr>
                        <a:t>14:00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dk1"/>
                          </a:solidFill>
                          <a:latin typeface="Calibri" pitchFamily="34" charset="0"/>
                        </a:rPr>
                        <a:t>20.02</a:t>
                      </a:r>
                      <a:endParaRPr lang="ru-RU" sz="1800" b="1" strike="noStrike" spc="-1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 pitchFamily="34" charset="0"/>
                          <a:ea typeface="Times New Roman"/>
                        </a:rPr>
                        <a:t>Концерт посвященный «Дню защитника Отечества»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 pitchFamily="34" charset="0"/>
                        </a:rPr>
                        <a:t>15:00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Calibri" pitchFamily="34" charset="0"/>
                        </a:rPr>
                        <a:t>26.02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 pitchFamily="34" charset="0"/>
                          <a:ea typeface="Times New Roman"/>
                        </a:rPr>
                        <a:t>Тематическая встреча с </a:t>
                      </a: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 pitchFamily="34" charset="0"/>
                          <a:ea typeface="Times New Roman"/>
                        </a:rPr>
                        <a:t>участковым </a:t>
                      </a:r>
                      <a:r>
                        <a:rPr lang="ru-RU" sz="1800" b="0" strike="noStrike" spc="-1" smtClean="0">
                          <a:solidFill>
                            <a:schemeClr val="dk1"/>
                          </a:solidFill>
                          <a:latin typeface="Calibri" pitchFamily="34" charset="0"/>
                          <a:ea typeface="Times New Roman"/>
                        </a:rPr>
                        <a:t>МО МВД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 pitchFamily="34" charset="0"/>
                          <a:ea typeface="Times New Roman"/>
                        </a:rPr>
                        <a:t>России  «</a:t>
                      </a:r>
                      <a:r>
                        <a:rPr lang="ru-RU" sz="1800" b="0" strike="noStrike" spc="-1" dirty="0" err="1">
                          <a:solidFill>
                            <a:schemeClr val="dk1"/>
                          </a:solidFill>
                          <a:latin typeface="Calibri" pitchFamily="34" charset="0"/>
                          <a:ea typeface="Times New Roman"/>
                        </a:rPr>
                        <a:t>Рассказовский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 pitchFamily="34" charset="0"/>
                          <a:ea typeface="Times New Roman"/>
                        </a:rPr>
                        <a:t>»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 pitchFamily="34" charset="0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120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079KasyanovPE</cp:lastModifiedBy>
  <cp:revision>34</cp:revision>
  <cp:lastPrinted>2025-12-29T14:33:18Z</cp:lastPrinted>
  <dcterms:created xsi:type="dcterms:W3CDTF">2025-11-06T11:20:25Z</dcterms:created>
  <dcterms:modified xsi:type="dcterms:W3CDTF">2026-01-29T13:03:18Z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