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25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7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7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25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7760" cy="3362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" name="Рисунок 36" descr=""/>
          <p:cNvPicPr/>
          <p:nvPr/>
        </p:nvPicPr>
        <p:blipFill>
          <a:blip r:embed="rId2"/>
          <a:stretch/>
        </p:blipFill>
        <p:spPr>
          <a:xfrm>
            <a:off x="378000" y="3273120"/>
            <a:ext cx="6802560" cy="5426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Рисунок 37" descr=""/>
          <p:cNvPicPr/>
          <p:nvPr/>
        </p:nvPicPr>
        <p:blipFill>
          <a:blip r:embed="rId3"/>
          <a:stretch/>
        </p:blipFill>
        <p:spPr>
          <a:xfrm>
            <a:off x="378000" y="3273120"/>
            <a:ext cx="6802560" cy="54266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25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77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7760" cy="7053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2640" cy="1118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14.png"/><Relationship Id="rId14" Type="http://schemas.openxmlformats.org/officeDocument/2006/relationships/image" Target="../media/image15.png"/><Relationship Id="rId15" Type="http://schemas.openxmlformats.org/officeDocument/2006/relationships/image" Target="../media/image16.png"/><Relationship Id="rId16" Type="http://schemas.openxmlformats.org/officeDocument/2006/relationships/image" Target="../media/image17.png"/><Relationship Id="rId17" Type="http://schemas.openxmlformats.org/officeDocument/2006/relationships/image" Target="../media/image18.png"/><Relationship Id="rId18" Type="http://schemas.openxmlformats.org/officeDocument/2006/relationships/image" Target="../media/image19.png"/><Relationship Id="rId19" Type="http://schemas.openxmlformats.org/officeDocument/2006/relationships/image" Target="../media/image20.png"/><Relationship Id="rId20" Type="http://schemas.openxmlformats.org/officeDocument/2006/relationships/image" Target="../media/image21.png"/><Relationship Id="rId21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35"/>
          <p:cNvSpPr/>
          <p:nvPr/>
        </p:nvSpPr>
        <p:spPr>
          <a:xfrm>
            <a:off x="36360" y="7111800"/>
            <a:ext cx="7341840" cy="3579840"/>
          </a:xfrm>
          <a:custGeom>
            <a:avLst/>
            <a:gdLst>
              <a:gd name="textAreaLeft" fmla="*/ 0 w 7341840"/>
              <a:gd name="textAreaRight" fmla="*/ 7345800 w 7341840"/>
              <a:gd name="textAreaTop" fmla="*/ 0 h 3579840"/>
              <a:gd name="textAreaBottom" fmla="*/ 3583800 h 35798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3" name="object 33" descr=""/>
          <p:cNvPicPr/>
          <p:nvPr/>
        </p:nvPicPr>
        <p:blipFill>
          <a:blip r:embed="rId1"/>
          <a:stretch/>
        </p:blipFill>
        <p:spPr>
          <a:xfrm>
            <a:off x="4140000" y="108000"/>
            <a:ext cx="3308040" cy="147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object 36" descr=""/>
          <p:cNvPicPr/>
          <p:nvPr/>
        </p:nvPicPr>
        <p:blipFill>
          <a:blip r:embed="rId2"/>
          <a:stretch/>
        </p:blipFill>
        <p:spPr>
          <a:xfrm>
            <a:off x="644400" y="8176320"/>
            <a:ext cx="99360" cy="128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CustomShape 2"/>
          <p:cNvSpPr/>
          <p:nvPr/>
        </p:nvSpPr>
        <p:spPr>
          <a:xfrm>
            <a:off x="771480" y="8178120"/>
            <a:ext cx="90720" cy="125640"/>
          </a:xfrm>
          <a:custGeom>
            <a:avLst/>
            <a:gdLst>
              <a:gd name="textAreaLeft" fmla="*/ 0 w 90720"/>
              <a:gd name="textAreaRight" fmla="*/ 94320 w 90720"/>
              <a:gd name="textAreaTop" fmla="*/ 0 h 125640"/>
              <a:gd name="textAreaBottom" fmla="*/ 129240 h 125640"/>
            </a:gdLst>
            <a:ahLst/>
            <a:cxnLst/>
            <a:rect l="textAreaLeft" t="textAreaTop" r="textAreaRight" b="textAreaBottom"/>
            <a:pathLst>
              <a:path w="94272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36" name="object 38" descr=""/>
          <p:cNvPicPr/>
          <p:nvPr/>
        </p:nvPicPr>
        <p:blipFill>
          <a:blip r:embed="rId3"/>
          <a:stretch/>
        </p:blipFill>
        <p:spPr>
          <a:xfrm>
            <a:off x="888840" y="8176320"/>
            <a:ext cx="288360" cy="1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object 39" descr=""/>
          <p:cNvPicPr/>
          <p:nvPr/>
        </p:nvPicPr>
        <p:blipFill>
          <a:blip r:embed="rId4"/>
          <a:stretch/>
        </p:blipFill>
        <p:spPr>
          <a:xfrm>
            <a:off x="1201680" y="8176320"/>
            <a:ext cx="315360" cy="128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object 40" descr=""/>
          <p:cNvPicPr/>
          <p:nvPr/>
        </p:nvPicPr>
        <p:blipFill>
          <a:blip r:embed="rId5"/>
          <a:stretch/>
        </p:blipFill>
        <p:spPr>
          <a:xfrm>
            <a:off x="1545480" y="8178120"/>
            <a:ext cx="106200" cy="12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object 41" descr=""/>
          <p:cNvPicPr/>
          <p:nvPr/>
        </p:nvPicPr>
        <p:blipFill>
          <a:blip r:embed="rId6"/>
          <a:stretch/>
        </p:blipFill>
        <p:spPr>
          <a:xfrm>
            <a:off x="1679400" y="8178120"/>
            <a:ext cx="109080" cy="127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object 49" descr=""/>
          <p:cNvPicPr/>
          <p:nvPr/>
        </p:nvPicPr>
        <p:blipFill>
          <a:blip r:embed="rId7"/>
          <a:stretch/>
        </p:blipFill>
        <p:spPr>
          <a:xfrm>
            <a:off x="512280" y="489240"/>
            <a:ext cx="835560" cy="95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CustomShape 7"/>
          <p:cNvSpPr/>
          <p:nvPr/>
        </p:nvSpPr>
        <p:spPr>
          <a:xfrm>
            <a:off x="1577160" y="814680"/>
            <a:ext cx="291240" cy="181440"/>
          </a:xfrm>
          <a:custGeom>
            <a:avLst/>
            <a:gdLst>
              <a:gd name="textAreaLeft" fmla="*/ 0 w 291240"/>
              <a:gd name="textAreaRight" fmla="*/ 294840 w 291240"/>
              <a:gd name="textAreaTop" fmla="*/ 0 h 181440"/>
              <a:gd name="textAreaBottom" fmla="*/ 185040 h 181440"/>
            </a:gdLst>
            <a:ahLst/>
            <a:cxnLst/>
            <a:rect l="textAreaLeft" t="textAreaTop" r="textAreaRight" b="textAreaBottom"/>
            <a:pathLst>
              <a:path w="295008" h="185420">
                <a:moveTo>
                  <a:pt x="149402" y="132080"/>
                </a:moveTo>
                <a:lnTo>
                  <a:pt x="126225" y="132080"/>
                </a:lnTo>
                <a:lnTo>
                  <a:pt x="126225" y="0"/>
                </a:lnTo>
                <a:lnTo>
                  <a:pt x="104965" y="0"/>
                </a:lnTo>
                <a:lnTo>
                  <a:pt x="104965" y="132080"/>
                </a:lnTo>
                <a:lnTo>
                  <a:pt x="21259" y="132080"/>
                </a:lnTo>
                <a:lnTo>
                  <a:pt x="21259" y="0"/>
                </a:lnTo>
                <a:lnTo>
                  <a:pt x="0" y="0"/>
                </a:lnTo>
                <a:lnTo>
                  <a:pt x="0" y="132080"/>
                </a:lnTo>
                <a:lnTo>
                  <a:pt x="0" y="151130"/>
                </a:lnTo>
                <a:lnTo>
                  <a:pt x="129438" y="151130"/>
                </a:lnTo>
                <a:lnTo>
                  <a:pt x="129438" y="185420"/>
                </a:lnTo>
                <a:lnTo>
                  <a:pt x="149402" y="185420"/>
                </a:lnTo>
                <a:lnTo>
                  <a:pt x="149402" y="151130"/>
                </a:lnTo>
                <a:lnTo>
                  <a:pt x="149402" y="132080"/>
                </a:lnTo>
                <a:close/>
                <a:moveTo>
                  <a:pt x="295008" y="132080"/>
                </a:moveTo>
                <a:lnTo>
                  <a:pt x="207429" y="132080"/>
                </a:lnTo>
                <a:lnTo>
                  <a:pt x="207429" y="83820"/>
                </a:lnTo>
                <a:lnTo>
                  <a:pt x="282778" y="83820"/>
                </a:lnTo>
                <a:lnTo>
                  <a:pt x="282778" y="64770"/>
                </a:lnTo>
                <a:lnTo>
                  <a:pt x="207429" y="64770"/>
                </a:lnTo>
                <a:lnTo>
                  <a:pt x="207429" y="19050"/>
                </a:lnTo>
                <a:lnTo>
                  <a:pt x="291998" y="19050"/>
                </a:lnTo>
                <a:lnTo>
                  <a:pt x="291998" y="0"/>
                </a:lnTo>
                <a:lnTo>
                  <a:pt x="185966" y="0"/>
                </a:lnTo>
                <a:lnTo>
                  <a:pt x="185966" y="19050"/>
                </a:lnTo>
                <a:lnTo>
                  <a:pt x="185966" y="64770"/>
                </a:lnTo>
                <a:lnTo>
                  <a:pt x="185966" y="83820"/>
                </a:lnTo>
                <a:lnTo>
                  <a:pt x="185966" y="132080"/>
                </a:lnTo>
                <a:lnTo>
                  <a:pt x="185966" y="151130"/>
                </a:lnTo>
                <a:lnTo>
                  <a:pt x="295008" y="151130"/>
                </a:lnTo>
                <a:lnTo>
                  <a:pt x="295008" y="13208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2" name="CustomShape 8"/>
          <p:cNvSpPr/>
          <p:nvPr/>
        </p:nvSpPr>
        <p:spPr>
          <a:xfrm>
            <a:off x="1917720" y="814680"/>
            <a:ext cx="286920" cy="147240"/>
          </a:xfrm>
          <a:custGeom>
            <a:avLst/>
            <a:gdLst>
              <a:gd name="textAreaLeft" fmla="*/ 0 w 286920"/>
              <a:gd name="textAreaRight" fmla="*/ 290520 w 286920"/>
              <a:gd name="textAreaTop" fmla="*/ 0 h 147240"/>
              <a:gd name="textAreaBottom" fmla="*/ 150840 h 147240"/>
            </a:gdLst>
            <a:ahLst/>
            <a:cxnLst/>
            <a:rect l="textAreaLeft" t="textAreaTop" r="textAreaRight" b="textAreaBottom"/>
            <a:pathLst>
              <a:path w="290398" h="151130">
                <a:moveTo>
                  <a:pt x="129222" y="381"/>
                </a:moveTo>
                <a:lnTo>
                  <a:pt x="107759" y="381"/>
                </a:lnTo>
                <a:lnTo>
                  <a:pt x="107759" y="65151"/>
                </a:lnTo>
                <a:lnTo>
                  <a:pt x="21463" y="65151"/>
                </a:lnTo>
                <a:lnTo>
                  <a:pt x="21463" y="381"/>
                </a:lnTo>
                <a:lnTo>
                  <a:pt x="0" y="381"/>
                </a:lnTo>
                <a:lnTo>
                  <a:pt x="0" y="65151"/>
                </a:lnTo>
                <a:lnTo>
                  <a:pt x="0" y="84201"/>
                </a:lnTo>
                <a:lnTo>
                  <a:pt x="0" y="150241"/>
                </a:lnTo>
                <a:lnTo>
                  <a:pt x="21463" y="150241"/>
                </a:lnTo>
                <a:lnTo>
                  <a:pt x="21463" y="84201"/>
                </a:lnTo>
                <a:lnTo>
                  <a:pt x="107759" y="84201"/>
                </a:lnTo>
                <a:lnTo>
                  <a:pt x="107759" y="150241"/>
                </a:lnTo>
                <a:lnTo>
                  <a:pt x="129222" y="150241"/>
                </a:lnTo>
                <a:lnTo>
                  <a:pt x="129222" y="84201"/>
                </a:lnTo>
                <a:lnTo>
                  <a:pt x="129222" y="65151"/>
                </a:lnTo>
                <a:lnTo>
                  <a:pt x="129222" y="381"/>
                </a:lnTo>
                <a:close/>
                <a:moveTo>
                  <a:pt x="290398" y="0"/>
                </a:moveTo>
                <a:lnTo>
                  <a:pt x="166535" y="0"/>
                </a:lnTo>
                <a:lnTo>
                  <a:pt x="166535" y="19050"/>
                </a:lnTo>
                <a:lnTo>
                  <a:pt x="217843" y="19050"/>
                </a:lnTo>
                <a:lnTo>
                  <a:pt x="217843" y="151130"/>
                </a:lnTo>
                <a:lnTo>
                  <a:pt x="238874" y="151130"/>
                </a:lnTo>
                <a:lnTo>
                  <a:pt x="238874" y="19050"/>
                </a:lnTo>
                <a:lnTo>
                  <a:pt x="290398" y="19050"/>
                </a:lnTo>
                <a:lnTo>
                  <a:pt x="290398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43" name="object 53" descr=""/>
          <p:cNvPicPr/>
          <p:nvPr/>
        </p:nvPicPr>
        <p:blipFill>
          <a:blip r:embed="rId8"/>
          <a:stretch/>
        </p:blipFill>
        <p:spPr>
          <a:xfrm>
            <a:off x="2244240" y="815040"/>
            <a:ext cx="117360" cy="146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object 54" descr=""/>
          <p:cNvPicPr/>
          <p:nvPr/>
        </p:nvPicPr>
        <p:blipFill>
          <a:blip r:embed="rId9"/>
          <a:stretch/>
        </p:blipFill>
        <p:spPr>
          <a:xfrm>
            <a:off x="1556640" y="1049760"/>
            <a:ext cx="155880" cy="14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object 56" descr=""/>
          <p:cNvPicPr/>
          <p:nvPr/>
        </p:nvPicPr>
        <p:blipFill>
          <a:blip r:embed="rId10"/>
          <a:stretch/>
        </p:blipFill>
        <p:spPr>
          <a:xfrm>
            <a:off x="1762920" y="1051560"/>
            <a:ext cx="118800" cy="146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CustomShape 9"/>
          <p:cNvSpPr/>
          <p:nvPr/>
        </p:nvSpPr>
        <p:spPr>
          <a:xfrm>
            <a:off x="1917720" y="1051200"/>
            <a:ext cx="518760" cy="179640"/>
          </a:xfrm>
          <a:custGeom>
            <a:avLst/>
            <a:gdLst>
              <a:gd name="textAreaLeft" fmla="*/ 0 w 518760"/>
              <a:gd name="textAreaRight" fmla="*/ 522360 w 518760"/>
              <a:gd name="textAreaTop" fmla="*/ 0 h 179640"/>
              <a:gd name="textAreaBottom" fmla="*/ 183240 h 179640"/>
            </a:gdLst>
            <a:ahLst/>
            <a:cxnLst/>
            <a:rect l="textAreaLeft" t="textAreaTop" r="textAreaRight" b="textAreaBottom"/>
            <a:pathLst>
              <a:path w="522490" h="183375">
                <a:moveTo>
                  <a:pt x="104749" y="495"/>
                </a:moveTo>
                <a:lnTo>
                  <a:pt x="83718" y="495"/>
                </a:lnTo>
                <a:lnTo>
                  <a:pt x="83718" y="132080"/>
                </a:lnTo>
                <a:lnTo>
                  <a:pt x="104749" y="132080"/>
                </a:lnTo>
                <a:lnTo>
                  <a:pt x="104749" y="495"/>
                </a:lnTo>
                <a:close/>
                <a:moveTo>
                  <a:pt x="210794" y="132575"/>
                </a:moveTo>
                <a:lnTo>
                  <a:pt x="188252" y="132575"/>
                </a:lnTo>
                <a:lnTo>
                  <a:pt x="188252" y="495"/>
                </a:lnTo>
                <a:lnTo>
                  <a:pt x="167220" y="495"/>
                </a:lnTo>
                <a:lnTo>
                  <a:pt x="167220" y="132575"/>
                </a:lnTo>
                <a:lnTo>
                  <a:pt x="166789" y="132575"/>
                </a:lnTo>
                <a:lnTo>
                  <a:pt x="21247" y="132575"/>
                </a:lnTo>
                <a:lnTo>
                  <a:pt x="21247" y="495"/>
                </a:lnTo>
                <a:lnTo>
                  <a:pt x="0" y="495"/>
                </a:lnTo>
                <a:lnTo>
                  <a:pt x="0" y="132575"/>
                </a:lnTo>
                <a:lnTo>
                  <a:pt x="0" y="150355"/>
                </a:lnTo>
                <a:lnTo>
                  <a:pt x="166789" y="150355"/>
                </a:lnTo>
                <a:lnTo>
                  <a:pt x="188252" y="150355"/>
                </a:lnTo>
                <a:lnTo>
                  <a:pt x="191046" y="150355"/>
                </a:lnTo>
                <a:lnTo>
                  <a:pt x="191046" y="183375"/>
                </a:lnTo>
                <a:lnTo>
                  <a:pt x="210794" y="183375"/>
                </a:lnTo>
                <a:lnTo>
                  <a:pt x="210794" y="150355"/>
                </a:lnTo>
                <a:lnTo>
                  <a:pt x="210794" y="132575"/>
                </a:lnTo>
                <a:close/>
                <a:moveTo>
                  <a:pt x="352691" y="132080"/>
                </a:moveTo>
                <a:lnTo>
                  <a:pt x="265112" y="132080"/>
                </a:lnTo>
                <a:lnTo>
                  <a:pt x="265112" y="83820"/>
                </a:lnTo>
                <a:lnTo>
                  <a:pt x="340461" y="83820"/>
                </a:lnTo>
                <a:lnTo>
                  <a:pt x="340461" y="64770"/>
                </a:lnTo>
                <a:lnTo>
                  <a:pt x="265112" y="64770"/>
                </a:lnTo>
                <a:lnTo>
                  <a:pt x="265112" y="19050"/>
                </a:lnTo>
                <a:lnTo>
                  <a:pt x="349681" y="19050"/>
                </a:lnTo>
                <a:lnTo>
                  <a:pt x="349681" y="0"/>
                </a:lnTo>
                <a:lnTo>
                  <a:pt x="243649" y="0"/>
                </a:lnTo>
                <a:lnTo>
                  <a:pt x="243649" y="19050"/>
                </a:lnTo>
                <a:lnTo>
                  <a:pt x="243649" y="64770"/>
                </a:lnTo>
                <a:lnTo>
                  <a:pt x="243649" y="83820"/>
                </a:lnTo>
                <a:lnTo>
                  <a:pt x="243649" y="132080"/>
                </a:lnTo>
                <a:lnTo>
                  <a:pt x="243649" y="151130"/>
                </a:lnTo>
                <a:lnTo>
                  <a:pt x="352691" y="151130"/>
                </a:lnTo>
                <a:lnTo>
                  <a:pt x="352691" y="132080"/>
                </a:lnTo>
                <a:close/>
                <a:moveTo>
                  <a:pt x="522490" y="495"/>
                </a:moveTo>
                <a:lnTo>
                  <a:pt x="501027" y="495"/>
                </a:lnTo>
                <a:lnTo>
                  <a:pt x="501027" y="65265"/>
                </a:lnTo>
                <a:lnTo>
                  <a:pt x="414731" y="65265"/>
                </a:lnTo>
                <a:lnTo>
                  <a:pt x="414731" y="495"/>
                </a:lnTo>
                <a:lnTo>
                  <a:pt x="393268" y="495"/>
                </a:lnTo>
                <a:lnTo>
                  <a:pt x="393268" y="65265"/>
                </a:lnTo>
                <a:lnTo>
                  <a:pt x="393268" y="84315"/>
                </a:lnTo>
                <a:lnTo>
                  <a:pt x="393268" y="150355"/>
                </a:lnTo>
                <a:lnTo>
                  <a:pt x="414731" y="150355"/>
                </a:lnTo>
                <a:lnTo>
                  <a:pt x="414731" y="84315"/>
                </a:lnTo>
                <a:lnTo>
                  <a:pt x="501027" y="84315"/>
                </a:lnTo>
                <a:lnTo>
                  <a:pt x="501027" y="150355"/>
                </a:lnTo>
                <a:lnTo>
                  <a:pt x="522490" y="150355"/>
                </a:lnTo>
                <a:lnTo>
                  <a:pt x="522490" y="84315"/>
                </a:lnTo>
                <a:lnTo>
                  <a:pt x="522490" y="65265"/>
                </a:lnTo>
                <a:lnTo>
                  <a:pt x="522490" y="495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47" name="object 59" descr=""/>
          <p:cNvPicPr/>
          <p:nvPr/>
        </p:nvPicPr>
        <p:blipFill>
          <a:blip r:embed="rId11"/>
          <a:stretch/>
        </p:blipFill>
        <p:spPr>
          <a:xfrm>
            <a:off x="2489040" y="1051560"/>
            <a:ext cx="126000" cy="146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object 60" descr=""/>
          <p:cNvPicPr/>
          <p:nvPr/>
        </p:nvPicPr>
        <p:blipFill>
          <a:blip r:embed="rId12"/>
          <a:stretch/>
        </p:blipFill>
        <p:spPr>
          <a:xfrm>
            <a:off x="2659320" y="1051560"/>
            <a:ext cx="117360" cy="146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object 62" descr=""/>
          <p:cNvPicPr/>
          <p:nvPr/>
        </p:nvPicPr>
        <p:blipFill>
          <a:blip r:embed="rId13"/>
          <a:stretch/>
        </p:blipFill>
        <p:spPr>
          <a:xfrm>
            <a:off x="1556640" y="1292040"/>
            <a:ext cx="139320" cy="15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object 63" descr=""/>
          <p:cNvPicPr/>
          <p:nvPr/>
        </p:nvPicPr>
        <p:blipFill>
          <a:blip r:embed="rId14"/>
          <a:stretch/>
        </p:blipFill>
        <p:spPr>
          <a:xfrm>
            <a:off x="1725840" y="1292040"/>
            <a:ext cx="160560" cy="15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object 64" descr=""/>
          <p:cNvPicPr/>
          <p:nvPr/>
        </p:nvPicPr>
        <p:blipFill>
          <a:blip r:embed="rId15"/>
          <a:stretch/>
        </p:blipFill>
        <p:spPr>
          <a:xfrm>
            <a:off x="1918080" y="1284480"/>
            <a:ext cx="356400" cy="184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object 65" descr=""/>
          <p:cNvPicPr/>
          <p:nvPr/>
        </p:nvPicPr>
        <p:blipFill>
          <a:blip r:embed="rId16"/>
          <a:stretch/>
        </p:blipFill>
        <p:spPr>
          <a:xfrm>
            <a:off x="2300400" y="1292040"/>
            <a:ext cx="160560" cy="15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CustomShape 10"/>
          <p:cNvSpPr/>
          <p:nvPr/>
        </p:nvSpPr>
        <p:spPr>
          <a:xfrm>
            <a:off x="2494440" y="1290960"/>
            <a:ext cx="134640" cy="146160"/>
          </a:xfrm>
          <a:custGeom>
            <a:avLst/>
            <a:gdLst>
              <a:gd name="textAreaLeft" fmla="*/ 0 w 134640"/>
              <a:gd name="textAreaRight" fmla="*/ 138240 w 134640"/>
              <a:gd name="textAreaTop" fmla="*/ 0 h 146160"/>
              <a:gd name="textAreaBottom" fmla="*/ 149760 h 146160"/>
            </a:gdLst>
            <a:ahLst/>
            <a:cxnLst/>
            <a:rect l="textAreaLeft" t="textAreaTop" r="textAreaRight" b="textAreaBottom"/>
            <a:pathLst>
              <a:path w="137807" h="149860">
                <a:moveTo>
                  <a:pt x="137807" y="0"/>
                </a:moveTo>
                <a:lnTo>
                  <a:pt x="103035" y="0"/>
                </a:lnTo>
                <a:lnTo>
                  <a:pt x="103035" y="59690"/>
                </a:lnTo>
                <a:lnTo>
                  <a:pt x="34772" y="59690"/>
                </a:lnTo>
                <a:lnTo>
                  <a:pt x="34772" y="0"/>
                </a:lnTo>
                <a:lnTo>
                  <a:pt x="0" y="0"/>
                </a:lnTo>
                <a:lnTo>
                  <a:pt x="0" y="59690"/>
                </a:lnTo>
                <a:lnTo>
                  <a:pt x="0" y="88900"/>
                </a:lnTo>
                <a:lnTo>
                  <a:pt x="0" y="149860"/>
                </a:lnTo>
                <a:lnTo>
                  <a:pt x="34772" y="149860"/>
                </a:lnTo>
                <a:lnTo>
                  <a:pt x="34772" y="88900"/>
                </a:lnTo>
                <a:lnTo>
                  <a:pt x="103035" y="88900"/>
                </a:lnTo>
                <a:lnTo>
                  <a:pt x="103035" y="149860"/>
                </a:lnTo>
                <a:lnTo>
                  <a:pt x="137807" y="149860"/>
                </a:lnTo>
                <a:lnTo>
                  <a:pt x="137807" y="88900"/>
                </a:lnTo>
                <a:lnTo>
                  <a:pt x="137807" y="59690"/>
                </a:lnTo>
                <a:lnTo>
                  <a:pt x="137807" y="0"/>
                </a:lnTo>
                <a:close/>
              </a:path>
            </a:pathLst>
          </a:custGeom>
          <a:solidFill>
            <a:srgbClr val="5859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4" name="object 67" descr=""/>
          <p:cNvPicPr/>
          <p:nvPr/>
        </p:nvPicPr>
        <p:blipFill>
          <a:blip r:embed="rId17"/>
          <a:stretch/>
        </p:blipFill>
        <p:spPr>
          <a:xfrm>
            <a:off x="2661840" y="1290960"/>
            <a:ext cx="1666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object 68" descr=""/>
          <p:cNvPicPr/>
          <p:nvPr/>
        </p:nvPicPr>
        <p:blipFill>
          <a:blip r:embed="rId18"/>
          <a:stretch/>
        </p:blipFill>
        <p:spPr>
          <a:xfrm>
            <a:off x="2862000" y="1290960"/>
            <a:ext cx="164520" cy="14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CustomShape 11"/>
          <p:cNvSpPr/>
          <p:nvPr/>
        </p:nvSpPr>
        <p:spPr>
          <a:xfrm>
            <a:off x="6140520" y="9593640"/>
            <a:ext cx="870840" cy="854640"/>
          </a:xfrm>
          <a:custGeom>
            <a:avLst/>
            <a:gdLst>
              <a:gd name="textAreaLeft" fmla="*/ 0 w 870840"/>
              <a:gd name="textAreaRight" fmla="*/ 874440 w 870840"/>
              <a:gd name="textAreaTop" fmla="*/ 0 h 854640"/>
              <a:gd name="textAreaBottom" fmla="*/ 858240 h 854640"/>
            </a:gdLst>
            <a:ahLst/>
            <a:cxnLst/>
            <a:rect l="textAreaLeft" t="textAreaTop" r="textAreaRight" b="textAreaBottom"/>
            <a:pathLst>
              <a:path w="2431" h="2386">
                <a:moveTo>
                  <a:pt x="397" y="0"/>
                </a:moveTo>
                <a:cubicBezTo>
                  <a:pt x="198" y="0"/>
                  <a:pt x="0" y="198"/>
                  <a:pt x="0" y="397"/>
                </a:cubicBezTo>
                <a:lnTo>
                  <a:pt x="0" y="1987"/>
                </a:lnTo>
                <a:cubicBezTo>
                  <a:pt x="0" y="2186"/>
                  <a:pt x="198" y="2385"/>
                  <a:pt x="397" y="2385"/>
                </a:cubicBezTo>
                <a:lnTo>
                  <a:pt x="2032" y="2385"/>
                </a:lnTo>
                <a:cubicBezTo>
                  <a:pt x="2231" y="2385"/>
                  <a:pt x="2430" y="2186"/>
                  <a:pt x="2430" y="1987"/>
                </a:cubicBezTo>
                <a:lnTo>
                  <a:pt x="2430" y="397"/>
                </a:lnTo>
                <a:cubicBezTo>
                  <a:pt x="2430" y="198"/>
                  <a:pt x="2231" y="0"/>
                  <a:pt x="2032" y="0"/>
                </a:cubicBezTo>
                <a:lnTo>
                  <a:pt x="397" y="0"/>
                </a:lnTo>
              </a:path>
            </a:pathLst>
          </a:cu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57" name="CustomShape 12"/>
          <p:cNvSpPr/>
          <p:nvPr/>
        </p:nvSpPr>
        <p:spPr>
          <a:xfrm>
            <a:off x="6047640" y="7937640"/>
            <a:ext cx="811440" cy="8114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58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7600" cy="51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PlaceHolder 1"/>
          <p:cNvSpPr/>
          <p:nvPr/>
        </p:nvSpPr>
        <p:spPr>
          <a:xfrm>
            <a:off x="4822920" y="316800"/>
            <a:ext cx="2312640" cy="18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  <a:ea typeface="DejaVu Sans"/>
              </a:rPr>
              <a:t>МЕРОПРИЯТИЯ </a:t>
            </a:r>
            <a:r>
              <a:rPr b="1" lang="ru-RU" sz="2700" strike="noStrike" u="none">
                <a:solidFill>
                  <a:schemeClr val="lt1"/>
                </a:solidFill>
                <a:effectLst/>
                <a:uFillTx/>
                <a:latin typeface="Calibri"/>
                <a:ea typeface="DejaVu Sans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effectLst/>
                <a:uFillTx/>
                <a:latin typeface="Calibri"/>
                <a:ea typeface="DejaVu Sans"/>
              </a:rPr>
              <a:t> АВГУСТ</a:t>
            </a:r>
            <a:r>
              <a:rPr b="1" lang="ru-RU" sz="2700" spc="-11" strike="noStrike" u="none">
                <a:solidFill>
                  <a:schemeClr val="lt1"/>
                </a:solidFill>
                <a:effectLst/>
                <a:uFillTx/>
                <a:latin typeface="Calibri"/>
                <a:ea typeface="DejaVu Sans"/>
              </a:rPr>
              <a:t> 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algn="r" defTabSz="914400">
              <a:lnSpc>
                <a:spcPts val="2701"/>
              </a:lnSpc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effectLst/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object 45"/>
          <p:cNvSpPr/>
          <p:nvPr/>
        </p:nvSpPr>
        <p:spPr>
          <a:xfrm>
            <a:off x="6123240" y="8786520"/>
            <a:ext cx="91368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object 44"/>
          <p:cNvSpPr/>
          <p:nvPr/>
        </p:nvSpPr>
        <p:spPr>
          <a:xfrm>
            <a:off x="3819240" y="7277400"/>
            <a:ext cx="329364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effectLst/>
                <a:uFillTx/>
                <a:latin typeface="Calibri"/>
                <a:ea typeface="DejaVu Sans"/>
              </a:rPr>
              <a:t> 16:30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object 43"/>
          <p:cNvSpPr/>
          <p:nvPr/>
        </p:nvSpPr>
        <p:spPr>
          <a:xfrm>
            <a:off x="628920" y="8318520"/>
            <a:ext cx="511020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Адрес:  393520, Тамбовская область, р. п. Ржакса, ул. Первомайская, 2А</a:t>
            </a:r>
            <a:br>
              <a:rPr sz="1300"/>
            </a:b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Контактный номер: 8 (47555) 2-51-57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effectLst/>
                <a:uFillTx/>
                <a:latin typeface="Calibri"/>
                <a:ea typeface="DejaVu Sans"/>
              </a:rPr>
              <a:t>Проскурякова З.А.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3" name="Рисунок 7" descr=""/>
          <p:cNvPicPr/>
          <p:nvPr/>
        </p:nvPicPr>
        <p:blipFill>
          <a:blip r:embed="rId20"/>
          <a:stretch/>
        </p:blipFill>
        <p:spPr>
          <a:xfrm>
            <a:off x="6195960" y="9636840"/>
            <a:ext cx="767880" cy="7678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4" name="Таблица 39"/>
          <p:cNvGraphicFramePr/>
          <p:nvPr/>
        </p:nvGraphicFramePr>
        <p:xfrm>
          <a:off x="253080" y="2017800"/>
          <a:ext cx="7175160" cy="5370480"/>
        </p:xfrm>
        <a:graphic>
          <a:graphicData uri="http://schemas.openxmlformats.org/drawingml/2006/table">
            <a:tbl>
              <a:tblPr/>
              <a:tblGrid>
                <a:gridCol w="926280"/>
                <a:gridCol w="5179320"/>
                <a:gridCol w="1069920"/>
              </a:tblGrid>
              <a:tr h="60372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Arial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13136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04.08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DejaVu Sans"/>
                        </a:rPr>
                        <a:t>Консультирование по пенсионным и социальным вопросам с участием представителя регионального отделения партии «Единая Россия»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13.08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DejaVu Sans"/>
                        </a:rPr>
                        <a:t>Урок цифровой грамотности: «Создание цифрового документа в национальном мессенджере МАХ»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20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</a:rPr>
                        <a:t>14:00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19.08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DejaVu Sans"/>
                        </a:rPr>
                        <a:t>Час православной культуры «Август. Спасы. Традиции»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78984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21.08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DejaVu Sans"/>
                        </a:rPr>
                        <a:t>Участие в мероприятии, посвященном Дню Государственного флага Российской Федерации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14: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27.08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DejaVu Sans"/>
                        </a:rPr>
                        <a:t>Просмотр видеофильма Российского географического общества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2000" spc="-11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10:</a:t>
                      </a:r>
                      <a:r>
                        <a:rPr b="0" lang="ru-RU" sz="2000" spc="-26" strike="noStrike" u="none">
                          <a:solidFill>
                            <a:srgbClr val="231f20"/>
                          </a:solidFill>
                          <a:effectLst/>
                          <a:uFillTx/>
                          <a:latin typeface="Times New Roman"/>
                        </a:rPr>
                        <a:t>00</a:t>
                      </a:r>
                      <a:endParaRPr b="0" lang="ru-RU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Application>LibreOffice/25.2.7.2$Windows_x86 LibreOffice_project/5cbfd1ab6520636bb5f7b99185aa69bd7456825d</Application>
  <AppVersion>15.0000</AppVersion>
  <Words>156</Words>
  <Paragraphs>36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ru-RU</dc:language>
  <cp:lastModifiedBy/>
  <cp:lastPrinted>2026-06-30T09:24:28Z</cp:lastPrinted>
  <dcterms:modified xsi:type="dcterms:W3CDTF">2026-07-30T10:07:04Z</dcterms:modified>
  <cp:revision>24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Произвольный</vt:lpwstr>
  </property>
  <property fmtid="{D5CDD505-2E9C-101B-9397-08002B2CF9AE}" pid="3" name="Slides">
    <vt:i4>1</vt:i4>
  </property>
</Properties>
</file>