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096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272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DEDCF07-AFE7-4EB6-97BA-17DCCE8FFD9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040" cy="111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8960" cy="70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272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42D3F5F-7DF1-4359-A9CE-8401E2C374F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040" cy="111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212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212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272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73268B1-EB59-43CC-BCD2-0D79642FC60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040" cy="111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272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B60F1FD-DA6A-426F-8DF2-23E73CF3ED0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272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1960" cy="52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979C558-C782-4652-AC83-A4AFDD6B8FD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 descr=""/>
          <p:cNvPicPr/>
          <p:nvPr/>
        </p:nvPicPr>
        <p:blipFill>
          <a:blip r:embed="rId1"/>
          <a:stretch/>
        </p:blipFill>
        <p:spPr>
          <a:xfrm>
            <a:off x="3960000" y="108000"/>
            <a:ext cx="3484440" cy="1549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ject 35"/>
          <p:cNvSpPr/>
          <p:nvPr/>
        </p:nvSpPr>
        <p:spPr>
          <a:xfrm>
            <a:off x="41400" y="7020000"/>
            <a:ext cx="7338240" cy="3576240"/>
          </a:xfrm>
          <a:custGeom>
            <a:avLst/>
            <a:gdLst>
              <a:gd name="textAreaLeft" fmla="*/ 0 w 7338240"/>
              <a:gd name="textAreaRight" fmla="*/ 7345800 w 7338240"/>
              <a:gd name="textAreaTop" fmla="*/ 0 h 3576240"/>
              <a:gd name="textAreaBottom" fmla="*/ 3583800 h 35762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"/>
          <p:cNvGrpSpPr/>
          <p:nvPr/>
        </p:nvGrpSpPr>
        <p:grpSpPr>
          <a:xfrm>
            <a:off x="644400" y="8176320"/>
            <a:ext cx="1140480" cy="125280"/>
            <a:chOff x="644400" y="8176320"/>
            <a:chExt cx="1140480" cy="125280"/>
          </a:xfrm>
        </p:grpSpPr>
        <p:pic>
          <p:nvPicPr>
            <p:cNvPr id="25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5760" cy="125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37"/>
            <p:cNvSpPr/>
            <p:nvPr/>
          </p:nvSpPr>
          <p:spPr>
            <a:xfrm>
              <a:off x="771480" y="8178120"/>
              <a:ext cx="87120" cy="122040"/>
            </a:xfrm>
            <a:custGeom>
              <a:avLst/>
              <a:gdLst>
                <a:gd name="textAreaLeft" fmla="*/ 0 w 87120"/>
                <a:gd name="textAreaRight" fmla="*/ 94680 w 87120"/>
                <a:gd name="textAreaTop" fmla="*/ 0 h 122040"/>
                <a:gd name="textAreaBottom" fmla="*/ 129600 h 1220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4760" cy="1252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8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1760" cy="1252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9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2600" cy="121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5480" cy="1234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040" cy="11113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sp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АВГУСТ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628920" y="8318520"/>
            <a:ext cx="5351760" cy="203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Адрес: 393460, Тамбовская область, г. Уварово, ул. Большая Садовая, 2В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номер: 8 (47558) 4-10-39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Пуховец Н.В.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object 44"/>
          <p:cNvSpPr/>
          <p:nvPr/>
        </p:nvSpPr>
        <p:spPr>
          <a:xfrm>
            <a:off x="3909600" y="7152840"/>
            <a:ext cx="329004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object 45"/>
          <p:cNvSpPr/>
          <p:nvPr/>
        </p:nvSpPr>
        <p:spPr>
          <a:xfrm>
            <a:off x="6123240" y="8786520"/>
            <a:ext cx="91008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Группа 103"/>
          <p:cNvGrpSpPr/>
          <p:nvPr/>
        </p:nvGrpSpPr>
        <p:grpSpPr>
          <a:xfrm>
            <a:off x="512280" y="489240"/>
            <a:ext cx="2510280" cy="975600"/>
            <a:chOff x="512280" y="489240"/>
            <a:chExt cx="2510280" cy="975600"/>
          </a:xfrm>
        </p:grpSpPr>
        <p:pic>
          <p:nvPicPr>
            <p:cNvPr id="36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1960" cy="949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" name="object 50"/>
            <p:cNvSpPr/>
            <p:nvPr/>
          </p:nvSpPr>
          <p:spPr>
            <a:xfrm>
              <a:off x="1577160" y="814680"/>
              <a:ext cx="287640" cy="177840"/>
            </a:xfrm>
            <a:custGeom>
              <a:avLst/>
              <a:gdLst>
                <a:gd name="textAreaLeft" fmla="*/ 0 w 287640"/>
                <a:gd name="textAreaRight" fmla="*/ 295200 w 287640"/>
                <a:gd name="textAreaTop" fmla="*/ 0 h 177840"/>
                <a:gd name="textAreaBottom" fmla="*/ 185400 h 1778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8" name="object 51"/>
            <p:cNvGrpSpPr/>
            <p:nvPr/>
          </p:nvGrpSpPr>
          <p:grpSpPr>
            <a:xfrm>
              <a:off x="1917720" y="814680"/>
              <a:ext cx="440280" cy="143640"/>
              <a:chOff x="1917720" y="814680"/>
              <a:chExt cx="440280" cy="143640"/>
            </a:xfrm>
          </p:grpSpPr>
          <p:sp>
            <p:nvSpPr>
              <p:cNvPr id="39" name="object 52"/>
              <p:cNvSpPr/>
              <p:nvPr/>
            </p:nvSpPr>
            <p:spPr>
              <a:xfrm>
                <a:off x="1917720" y="814680"/>
                <a:ext cx="283320" cy="143640"/>
              </a:xfrm>
              <a:custGeom>
                <a:avLst/>
                <a:gdLst>
                  <a:gd name="textAreaLeft" fmla="*/ 0 w 283320"/>
                  <a:gd name="textAreaRight" fmla="*/ 290880 w 283320"/>
                  <a:gd name="textAreaTop" fmla="*/ 0 h 143640"/>
                  <a:gd name="textAreaBottom" fmla="*/ 151200 h 1436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3760" cy="1425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1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2280" cy="14616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2" name="object 55"/>
            <p:cNvGrpSpPr/>
            <p:nvPr/>
          </p:nvGrpSpPr>
          <p:grpSpPr>
            <a:xfrm>
              <a:off x="1762920" y="1051200"/>
              <a:ext cx="669960" cy="176040"/>
              <a:chOff x="1762920" y="1051200"/>
              <a:chExt cx="669960" cy="176040"/>
            </a:xfrm>
          </p:grpSpPr>
          <p:pic>
            <p:nvPicPr>
              <p:cNvPr id="4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5200" cy="1425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4" name="object 57"/>
              <p:cNvSpPr/>
              <p:nvPr/>
            </p:nvSpPr>
            <p:spPr>
              <a:xfrm>
                <a:off x="1917720" y="1051200"/>
                <a:ext cx="515160" cy="176040"/>
              </a:xfrm>
              <a:custGeom>
                <a:avLst/>
                <a:gdLst>
                  <a:gd name="textAreaLeft" fmla="*/ 0 w 515160"/>
                  <a:gd name="textAreaRight" fmla="*/ 522720 w 515160"/>
                  <a:gd name="textAreaTop" fmla="*/ 0 h 176040"/>
                  <a:gd name="textAreaBottom" fmla="*/ 183600 h 1760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45" name="object 58"/>
            <p:cNvGrpSpPr/>
            <p:nvPr/>
          </p:nvGrpSpPr>
          <p:grpSpPr>
            <a:xfrm>
              <a:off x="2489040" y="1051560"/>
              <a:ext cx="283320" cy="142560"/>
              <a:chOff x="2489040" y="1051560"/>
              <a:chExt cx="283320" cy="142560"/>
            </a:xfrm>
          </p:grpSpPr>
          <p:pic>
            <p:nvPicPr>
              <p:cNvPr id="4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2400" cy="1425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3400" cy="1425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8" name="object 61"/>
            <p:cNvGrpSpPr/>
            <p:nvPr/>
          </p:nvGrpSpPr>
          <p:grpSpPr>
            <a:xfrm>
              <a:off x="1556640" y="1284480"/>
              <a:ext cx="1465920" cy="180360"/>
              <a:chOff x="1556640" y="1284480"/>
              <a:chExt cx="1465920" cy="180360"/>
            </a:xfrm>
          </p:grpSpPr>
          <p:pic>
            <p:nvPicPr>
              <p:cNvPr id="4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5720" cy="147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6960" cy="147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2800" cy="1803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6960" cy="147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3" name="object 66"/>
              <p:cNvSpPr/>
              <p:nvPr/>
            </p:nvSpPr>
            <p:spPr>
              <a:xfrm>
                <a:off x="2494080" y="1290960"/>
                <a:ext cx="131040" cy="142200"/>
              </a:xfrm>
              <a:custGeom>
                <a:avLst/>
                <a:gdLst>
                  <a:gd name="textAreaLeft" fmla="*/ 0 w 131040"/>
                  <a:gd name="textAreaRight" fmla="*/ 138600 w 131040"/>
                  <a:gd name="textAreaTop" fmla="*/ 0 h 142200"/>
                  <a:gd name="textAreaBottom" fmla="*/ 149760 h 1422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5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2720" cy="1738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0920" cy="1425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6" name="Прямоугольник: скругленные углы 2"/>
          <p:cNvSpPr/>
          <p:nvPr/>
        </p:nvSpPr>
        <p:spPr>
          <a:xfrm>
            <a:off x="6140520" y="9593640"/>
            <a:ext cx="867240" cy="8510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Овал 3"/>
          <p:cNvSpPr/>
          <p:nvPr/>
        </p:nvSpPr>
        <p:spPr>
          <a:xfrm>
            <a:off x="6047640" y="7937640"/>
            <a:ext cx="807840" cy="807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4000" cy="509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07840" cy="807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0" name="Таблица 4"/>
          <p:cNvGraphicFramePr/>
          <p:nvPr/>
        </p:nvGraphicFramePr>
        <p:xfrm>
          <a:off x="205200" y="1714680"/>
          <a:ext cx="7061400" cy="5305320"/>
        </p:xfrm>
        <a:graphic>
          <a:graphicData uri="http://schemas.openxmlformats.org/drawingml/2006/table">
            <a:tbl>
              <a:tblPr/>
              <a:tblGrid>
                <a:gridCol w="808560"/>
                <a:gridCol w="5321880"/>
                <a:gridCol w="931320"/>
              </a:tblGrid>
              <a:tr h="6001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06.08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Урок цифровой грамотности: «Создание цифрового документа в национальном мессенджере «МАХ»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2236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06.08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Консультирование по пенсионным и социальным вопросам с участием представителя регионального отделения партии «Единая Россия»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14:30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57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Мероприятие, посвященное Медовому Спасу — лекция о полезных свойствах мёда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22.08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Посещение городского мероприятия, посвящённого Дню Государственного флага Российской Федерации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17:00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942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26.08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Просмотр фильма из коллекции Русского географического общества «Белый камень Башкирии»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10:30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</TotalTime>
  <Application>LibreOffice/25.2.7.2$Windows_x86 LibreOffice_project/5cbfd1ab6520636bb5f7b99185aa69bd7456825d</Application>
  <AppVersion>15.0000</AppVersion>
  <Words>170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2026-07-30T11:20:39Z</cp:lastPrinted>
  <dcterms:modified xsi:type="dcterms:W3CDTF">2026-07-30T11:21:02Z</dcterms:modified>
  <cp:revision>63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