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52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04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911E8D-3E34-483B-8637-628E6CB76DF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360" cy="1119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280" cy="705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04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4A7DDA1-0048-4EBC-8B84-E4B40EBEAD2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360" cy="1119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644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644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04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3ED634-520D-47B3-8D43-7EA3A465380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360" cy="1119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04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9482892-E321-498B-9247-E48398CCE2C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04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6280" cy="53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4D0D41B-3232-4169-8F31-C68BF4E71C34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7000" cy="165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110880" y="7020000"/>
            <a:ext cx="7342560" cy="3580560"/>
          </a:xfrm>
          <a:custGeom>
            <a:avLst/>
            <a:gdLst>
              <a:gd name="textAreaLeft" fmla="*/ 0 w 7342560"/>
              <a:gd name="textAreaRight" fmla="*/ 7345800 w 7342560"/>
              <a:gd name="textAreaTop" fmla="*/ 0 h 3580560"/>
              <a:gd name="textAreaBottom" fmla="*/ 3583800 h 35805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176320"/>
            <a:ext cx="1144800" cy="129600"/>
            <a:chOff x="644400" y="8176320"/>
            <a:chExt cx="1144800" cy="12960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0080" cy="1296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178120"/>
              <a:ext cx="91440" cy="126360"/>
            </a:xfrm>
            <a:custGeom>
              <a:avLst/>
              <a:gdLst>
                <a:gd name="textAreaLeft" fmla="*/ 0 w 91440"/>
                <a:gd name="textAreaRight" fmla="*/ 94680 w 91440"/>
                <a:gd name="textAreaTop" fmla="*/ 0 h 126360"/>
                <a:gd name="textAreaBottom" fmla="*/ 129600 h 1263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9080" cy="129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6080" cy="1296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6920" cy="1260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9800" cy="1278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3360" cy="11257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318520"/>
            <a:ext cx="5356080" cy="20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393190, Тамбовская область, г. Котовск,  ул. Свободы, 12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номер: 8 (47541) 3-54-52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Толмачева И.В.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3791520" y="7226280"/>
            <a:ext cx="32943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144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14600" cy="979920"/>
            <a:chOff x="512280" y="489240"/>
            <a:chExt cx="2514600" cy="979920"/>
          </a:xfrm>
        </p:grpSpPr>
        <p:pic>
          <p:nvPicPr>
            <p:cNvPr id="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6280" cy="954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91960" cy="182160"/>
            </a:xfrm>
            <a:custGeom>
              <a:avLst/>
              <a:gdLst>
                <a:gd name="textAreaLeft" fmla="*/ 0 w 291960"/>
                <a:gd name="textAreaRight" fmla="*/ 295200 w 291960"/>
                <a:gd name="textAreaTop" fmla="*/ 0 h 182160"/>
                <a:gd name="textAreaBottom" fmla="*/ 185400 h 1821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44600" cy="147960"/>
              <a:chOff x="1917720" y="814680"/>
              <a:chExt cx="444600" cy="14796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7640" cy="147960"/>
              </a:xfrm>
              <a:custGeom>
                <a:avLst/>
                <a:gdLst>
                  <a:gd name="textAreaLeft" fmla="*/ 0 w 287640"/>
                  <a:gd name="textAreaRight" fmla="*/ 290880 w 287640"/>
                  <a:gd name="textAreaTop" fmla="*/ 0 h 147960"/>
                  <a:gd name="textAreaBottom" fmla="*/ 151200 h 1479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8080" cy="1468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6600" cy="1504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74280" cy="180360"/>
              <a:chOff x="1762920" y="1051200"/>
              <a:chExt cx="674280" cy="180360"/>
            </a:xfrm>
          </p:grpSpPr>
          <p:pic>
            <p:nvPicPr>
              <p:cNvPr id="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9520" cy="146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19480" cy="180360"/>
              </a:xfrm>
              <a:custGeom>
                <a:avLst/>
                <a:gdLst>
                  <a:gd name="textAreaLeft" fmla="*/ 0 w 519480"/>
                  <a:gd name="textAreaRight" fmla="*/ 522720 w 519480"/>
                  <a:gd name="textAreaTop" fmla="*/ 0 h 180360"/>
                  <a:gd name="textAreaBottom" fmla="*/ 183600 h 1803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7640" cy="146880"/>
              <a:chOff x="2489040" y="1051560"/>
              <a:chExt cx="287640" cy="146880"/>
            </a:xfrm>
          </p:grpSpPr>
          <p:pic>
            <p:nvPicPr>
              <p:cNvPr id="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6720" cy="146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7720" cy="1468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70240" cy="184680"/>
              <a:chOff x="1556640" y="1284480"/>
              <a:chExt cx="1470240" cy="184680"/>
            </a:xfrm>
          </p:grpSpPr>
          <p:pic>
            <p:nvPicPr>
              <p:cNvPr id="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0040" cy="152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1280" cy="152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7120" cy="184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1280" cy="1522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5360" cy="146520"/>
              </a:xfrm>
              <a:custGeom>
                <a:avLst/>
                <a:gdLst>
                  <a:gd name="textAreaLeft" fmla="*/ 0 w 135360"/>
                  <a:gd name="textAreaRight" fmla="*/ 138600 w 135360"/>
                  <a:gd name="textAreaTop" fmla="*/ 0 h 146520"/>
                  <a:gd name="textAreaBottom" fmla="*/ 149760 h 1465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7040" cy="178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5240" cy="1468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71560" cy="8553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65280" y="8015040"/>
            <a:ext cx="812160" cy="8121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272800"/>
            <a:ext cx="598320" cy="513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12160" cy="8121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/>
        </p:nvGraphicFramePr>
        <p:xfrm>
          <a:off x="124200" y="1874160"/>
          <a:ext cx="7142760" cy="5145840"/>
        </p:xfrm>
        <a:graphic>
          <a:graphicData uri="http://schemas.openxmlformats.org/drawingml/2006/table">
            <a:tbl>
              <a:tblPr/>
              <a:tblGrid>
                <a:gridCol w="873000"/>
                <a:gridCol w="5372640"/>
                <a:gridCol w="897480"/>
              </a:tblGrid>
              <a:tr h="5626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685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04.08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Просмотр видеофильма Российского географического общества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10: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674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06.08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Практическое занятие «Стоматолог и Я»,            правила  ухода за полостью рта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54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Индивидуальное консультирование  по вопросам пенсионного и социального характера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68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Тематический час «Медовый спас не пройдет    без нас»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674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21.08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Марафон скандинавской ходьбы посвященный  Дню государственного флага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956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26.08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Урок цифровой грамотности  «О формах  цифровых документов в национальном мессенджере МАХ»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Application>LibreOffice/25.2.7.2$Windows_x86 LibreOffice_project/5cbfd1ab6520636bb5f7b99185aa69bd7456825d</Application>
  <AppVersion>15.0000</AppVersion>
  <Words>70</Words>
  <Paragraphs>21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2026-07-30T11:21:43Z</cp:lastPrinted>
  <dcterms:modified xsi:type="dcterms:W3CDTF">2026-07-30T11:21:46Z</dcterms:modified>
  <cp:revision>48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