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49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1374050-C41B-435C-9609-F2D905B25EF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000" cy="111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920" cy="705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1B54488-19F8-4A7C-88FE-8A45B24EE59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000" cy="111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608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608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CAAF3F8-96FA-4A70-8446-3D564A33E8F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000" cy="1119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015A828-AF44-488C-A294-180790217F4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F84948-4C29-4494-A77E-84CC29B6E42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35280" y="7020000"/>
            <a:ext cx="7342200" cy="3670920"/>
          </a:xfrm>
          <a:custGeom>
            <a:avLst/>
            <a:gdLst>
              <a:gd name="textAreaLeft" fmla="*/ 0 w 7342200"/>
              <a:gd name="textAreaRight" fmla="*/ 7345800 w 7342200"/>
              <a:gd name="textAreaTop" fmla="*/ 0 h 3670920"/>
              <a:gd name="textAreaBottom" fmla="*/ 3674520 h 367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308080"/>
            <a:ext cx="1144440" cy="129240"/>
            <a:chOff x="644400" y="8308080"/>
            <a:chExt cx="1144440" cy="12924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308080"/>
              <a:ext cx="99720" cy="129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309880"/>
              <a:ext cx="91080" cy="126000"/>
            </a:xfrm>
            <a:custGeom>
              <a:avLst/>
              <a:gdLst>
                <a:gd name="textAreaLeft" fmla="*/ 0 w 91080"/>
                <a:gd name="textAreaRight" fmla="*/ 94680 w 91080"/>
                <a:gd name="textAreaTop" fmla="*/ 0 h 126000"/>
                <a:gd name="textAreaBottom" fmla="*/ 129600 h 12600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308080"/>
              <a:ext cx="288720" cy="129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308080"/>
              <a:ext cx="315720" cy="129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309880"/>
              <a:ext cx="106560" cy="125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309880"/>
              <a:ext cx="109440" cy="1274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714200" y="316800"/>
            <a:ext cx="2421360" cy="11242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438120" y="8571960"/>
            <a:ext cx="5110560" cy="20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393360, Тамбовская область, г. Кирсанов, ул. 50 лет Победы, 25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 (47537) 3-73-53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Мешков А.М.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5"/>
          <p:cNvSpPr/>
          <p:nvPr/>
        </p:nvSpPr>
        <p:spPr>
          <a:xfrm>
            <a:off x="6123240" y="8786520"/>
            <a:ext cx="9140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4" name="Группа 103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35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6" name="object 5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>
                <a:gd name="textAreaLeft" fmla="*/ 0 w 291600"/>
                <a:gd name="textAreaRight" fmla="*/ 295200 w 291600"/>
                <a:gd name="textAreaTop" fmla="*/ 0 h 181800"/>
                <a:gd name="textAreaBottom" fmla="*/ 185400 h 18180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7" name="object 5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38" name="object 5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>
                  <a:gd name="textAreaLeft" fmla="*/ 0 w 287280"/>
                  <a:gd name="textAreaRight" fmla="*/ 290880 w 287280"/>
                  <a:gd name="textAreaTop" fmla="*/ 0 h 147600"/>
                  <a:gd name="textAreaBottom" fmla="*/ 151200 h 14760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9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0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1" name="object 5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42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3" name="object 5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>
                  <a:gd name="textAreaLeft" fmla="*/ 0 w 519120"/>
                  <a:gd name="textAreaRight" fmla="*/ 522720 w 519120"/>
                  <a:gd name="textAreaTop" fmla="*/ 0 h 180000"/>
                  <a:gd name="textAreaBottom" fmla="*/ 183600 h 18000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4" name="object 5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45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6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7" name="object 6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48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9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2" name="object 6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>
                  <a:gd name="textAreaLeft" fmla="*/ 0 w 135000"/>
                  <a:gd name="textAreaRight" fmla="*/ 138600 w 135000"/>
                  <a:gd name="textAreaTop" fmla="*/ 0 h 146160"/>
                  <a:gd name="textAreaBottom" fmla="*/ 149760 h 14616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3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4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5" name="Прямоугольник: скругленные углы 2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" name="Овал 3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7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7960" cy="51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1800" cy="81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object 44"/>
          <p:cNvSpPr/>
          <p:nvPr/>
        </p:nvSpPr>
        <p:spPr>
          <a:xfrm>
            <a:off x="3960000" y="7200000"/>
            <a:ext cx="329364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0" name="Таблица 46"/>
          <p:cNvGraphicFramePr/>
          <p:nvPr/>
        </p:nvGraphicFramePr>
        <p:xfrm>
          <a:off x="163800" y="1875240"/>
          <a:ext cx="7200360" cy="5144760"/>
        </p:xfrm>
        <a:graphic>
          <a:graphicData uri="http://schemas.openxmlformats.org/drawingml/2006/table">
            <a:tbl>
              <a:tblPr/>
              <a:tblGrid>
                <a:gridCol w="779760"/>
                <a:gridCol w="5540040"/>
                <a:gridCol w="88092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07.08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Урок цифровой грамотности: «Социальный Фонд теперь в МАХ»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11:0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Медовый спас. Встреча с настоятелем Тихвинского храма иереем о. Алексием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17.08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Просмотр фильма из коллекции Русского географического общества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11:0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21.08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Участие в торжественных мероприятиях посвященных дню государственного флага Российской Федерации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25.08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Встреча с сотрудником центральной районной больницы г. Кирсанова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14:0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27.08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День российского кино. Просмотр фильма «На деревню дедушке 2»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Application>LibreOffice/25.2.7.2$Windows_x86 LibreOffice_project/5cbfd1ab6520636bb5f7b99185aa69bd7456825d</Application>
  <AppVersion>15.0000</AppVersion>
  <Words>147</Words>
  <Paragraphs>30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2026-05-28T08:00:54Z</cp:lastPrinted>
  <dcterms:modified xsi:type="dcterms:W3CDTF">2026-07-30T09:49:16Z</dcterms:modified>
  <cp:revision>48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