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66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14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4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14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218664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2679120" y="2459520"/>
            <a:ext cx="218664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4980600" y="2459520"/>
            <a:ext cx="218664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378000" y="6145920"/>
            <a:ext cx="218664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6"/>
          <p:cNvSpPr>
            <a:spLocks noGrp="1"/>
          </p:cNvSpPr>
          <p:nvPr>
            <p:ph type="body"/>
          </p:nvPr>
        </p:nvSpPr>
        <p:spPr>
          <a:xfrm>
            <a:off x="2679120" y="6145920"/>
            <a:ext cx="218664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7"/>
          <p:cNvSpPr>
            <a:spLocks noGrp="1"/>
          </p:cNvSpPr>
          <p:nvPr>
            <p:ph type="body"/>
          </p:nvPr>
        </p:nvSpPr>
        <p:spPr>
          <a:xfrm>
            <a:off x="4980600" y="6145920"/>
            <a:ext cx="218664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66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66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66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6680" cy="336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156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5200" cy="165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CustomShape 1"/>
          <p:cNvSpPr/>
          <p:nvPr/>
        </p:nvSpPr>
        <p:spPr>
          <a:xfrm>
            <a:off x="111240" y="7252200"/>
            <a:ext cx="7340760" cy="3421080"/>
          </a:xfrm>
          <a:custGeom>
            <a:avLst/>
            <a:gdLst>
              <a:gd name="textAreaLeft" fmla="*/ 0 w 7340760"/>
              <a:gd name="textAreaRight" fmla="*/ 7345440 w 7340760"/>
              <a:gd name="textAreaTop" fmla="*/ 0 h 3421080"/>
              <a:gd name="textAreaBottom" fmla="*/ 3425400 h 3421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grpSp>
        <p:nvGrpSpPr>
          <p:cNvPr id="36" name="Group 2"/>
          <p:cNvGrpSpPr/>
          <p:nvPr/>
        </p:nvGrpSpPr>
        <p:grpSpPr>
          <a:xfrm>
            <a:off x="644400" y="8074800"/>
            <a:ext cx="1143000" cy="127800"/>
            <a:chOff x="644400" y="8074800"/>
            <a:chExt cx="1143000" cy="127800"/>
          </a:xfrm>
        </p:grpSpPr>
        <p:pic>
          <p:nvPicPr>
            <p:cNvPr id="37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074800"/>
              <a:ext cx="98280" cy="127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8" name="CustomShape 3"/>
            <p:cNvSpPr/>
            <p:nvPr/>
          </p:nvSpPr>
          <p:spPr>
            <a:xfrm>
              <a:off x="771480" y="8076600"/>
              <a:ext cx="89640" cy="124560"/>
            </a:xfrm>
            <a:custGeom>
              <a:avLst/>
              <a:gdLst>
                <a:gd name="textAreaLeft" fmla="*/ 0 w 89640"/>
                <a:gd name="textAreaRight" fmla="*/ 94320 w 89640"/>
                <a:gd name="textAreaTop" fmla="*/ 0 h 124560"/>
                <a:gd name="textAreaBottom" fmla="*/ 129240 h 12456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pic>
          <p:nvPicPr>
            <p:cNvPr id="39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074800"/>
              <a:ext cx="287280" cy="127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0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074800"/>
              <a:ext cx="314280" cy="127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1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076600"/>
              <a:ext cx="105120" cy="1242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2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076600"/>
              <a:ext cx="108000" cy="1260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3" name="TextShape 4"/>
          <p:cNvSpPr/>
          <p:nvPr/>
        </p:nvSpPr>
        <p:spPr>
          <a:xfrm>
            <a:off x="4822920" y="316800"/>
            <a:ext cx="2311560" cy="111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spAutoFit/>
          </a:bodyPr>
          <a:p>
            <a:pPr marL="439560" indent="-42696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МЕРОПРИЯТИЯ </a:t>
            </a:r>
            <a:r>
              <a:rPr b="1" lang="ru-RU" sz="27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</a:t>
            </a:r>
            <a:r>
              <a:rPr b="1" lang="ru-RU" sz="2700" spc="-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27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АВГУСТ </a:t>
            </a:r>
            <a:br>
              <a:rPr sz="1800"/>
            </a:br>
            <a:r>
              <a:rPr b="1" lang="ru-RU" sz="27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465840" y="8400600"/>
            <a:ext cx="5464440" cy="219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393700, Тамбовская область, р. п. Первомайский, ул. Больничная 2Б</a:t>
            </a:r>
            <a:br>
              <a:rPr sz="1800"/>
            </a:b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Контактный номер: 8 (47548) 2-17-85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Мурзина Е.Ю.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CustomShape 7"/>
          <p:cNvSpPr/>
          <p:nvPr/>
        </p:nvSpPr>
        <p:spPr>
          <a:xfrm>
            <a:off x="6123240" y="8809200"/>
            <a:ext cx="9126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9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социального</a:t>
            </a:r>
            <a:r>
              <a:rPr b="0" lang="ru-RU" sz="800" spc="49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</a:t>
            </a:r>
            <a:r>
              <a:rPr b="0" lang="ru-RU" sz="800" spc="9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</a:t>
            </a:r>
            <a:r>
              <a:rPr b="0" lang="ru-RU" sz="800" spc="43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Тамбовской</a:t>
            </a:r>
            <a:r>
              <a:rPr b="0" lang="ru-RU" sz="800" spc="49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6" name="Group 8"/>
          <p:cNvGrpSpPr/>
          <p:nvPr/>
        </p:nvGrpSpPr>
        <p:grpSpPr>
          <a:xfrm>
            <a:off x="512280" y="489240"/>
            <a:ext cx="2512800" cy="978120"/>
            <a:chOff x="512280" y="489240"/>
            <a:chExt cx="2512800" cy="978120"/>
          </a:xfrm>
        </p:grpSpPr>
        <p:pic>
          <p:nvPicPr>
            <p:cNvPr id="47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4480" cy="952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8" name="CustomShape 9"/>
            <p:cNvSpPr/>
            <p:nvPr/>
          </p:nvSpPr>
          <p:spPr>
            <a:xfrm>
              <a:off x="1577160" y="814680"/>
              <a:ext cx="290160" cy="180360"/>
            </a:xfrm>
            <a:custGeom>
              <a:avLst/>
              <a:gdLst>
                <a:gd name="textAreaLeft" fmla="*/ 0 w 290160"/>
                <a:gd name="textAreaRight" fmla="*/ 294840 w 290160"/>
                <a:gd name="textAreaTop" fmla="*/ 0 h 180360"/>
                <a:gd name="textAreaBottom" fmla="*/ 185040 h 18036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grpSp>
          <p:nvGrpSpPr>
            <p:cNvPr id="49" name="Group 10"/>
            <p:cNvGrpSpPr/>
            <p:nvPr/>
          </p:nvGrpSpPr>
          <p:grpSpPr>
            <a:xfrm>
              <a:off x="1917720" y="814680"/>
              <a:ext cx="442800" cy="146160"/>
              <a:chOff x="1917720" y="814680"/>
              <a:chExt cx="442800" cy="146160"/>
            </a:xfrm>
          </p:grpSpPr>
          <p:sp>
            <p:nvSpPr>
              <p:cNvPr id="50" name="CustomShape 11"/>
              <p:cNvSpPr/>
              <p:nvPr/>
            </p:nvSpPr>
            <p:spPr>
              <a:xfrm>
                <a:off x="1917720" y="814680"/>
                <a:ext cx="285840" cy="146160"/>
              </a:xfrm>
              <a:custGeom>
                <a:avLst/>
                <a:gdLst>
                  <a:gd name="textAreaLeft" fmla="*/ 0 w 285840"/>
                  <a:gd name="textAreaRight" fmla="*/ 290520 w 285840"/>
                  <a:gd name="textAreaTop" fmla="*/ 0 h 146160"/>
                  <a:gd name="textAreaBottom" fmla="*/ 150840 h 14616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51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628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2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4800" cy="14868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3" name="Group 12"/>
            <p:cNvGrpSpPr/>
            <p:nvPr/>
          </p:nvGrpSpPr>
          <p:grpSpPr>
            <a:xfrm>
              <a:off x="1762920" y="1051200"/>
              <a:ext cx="672480" cy="178560"/>
              <a:chOff x="1762920" y="1051200"/>
              <a:chExt cx="672480" cy="178560"/>
            </a:xfrm>
          </p:grpSpPr>
          <p:pic>
            <p:nvPicPr>
              <p:cNvPr id="54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772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5" name="CustomShape 13"/>
              <p:cNvSpPr/>
              <p:nvPr/>
            </p:nvSpPr>
            <p:spPr>
              <a:xfrm>
                <a:off x="1917720" y="1051200"/>
                <a:ext cx="517680" cy="178560"/>
              </a:xfrm>
              <a:custGeom>
                <a:avLst/>
                <a:gdLst>
                  <a:gd name="textAreaLeft" fmla="*/ 0 w 517680"/>
                  <a:gd name="textAreaRight" fmla="*/ 522360 w 517680"/>
                  <a:gd name="textAreaTop" fmla="*/ 0 h 178560"/>
                  <a:gd name="textAreaBottom" fmla="*/ 183240 h 17856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</p:grpSp>
        <p:grpSp>
          <p:nvGrpSpPr>
            <p:cNvPr id="56" name="Group 14"/>
            <p:cNvGrpSpPr/>
            <p:nvPr/>
          </p:nvGrpSpPr>
          <p:grpSpPr>
            <a:xfrm>
              <a:off x="2489040" y="1051560"/>
              <a:ext cx="285840" cy="145080"/>
              <a:chOff x="2489040" y="1051560"/>
              <a:chExt cx="285840" cy="145080"/>
            </a:xfrm>
          </p:grpSpPr>
          <p:pic>
            <p:nvPicPr>
              <p:cNvPr id="57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492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8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592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59" name="Group 15"/>
            <p:cNvGrpSpPr/>
            <p:nvPr/>
          </p:nvGrpSpPr>
          <p:grpSpPr>
            <a:xfrm>
              <a:off x="1556640" y="1284480"/>
              <a:ext cx="1468440" cy="182880"/>
              <a:chOff x="1556640" y="1284480"/>
              <a:chExt cx="1468440" cy="182880"/>
            </a:xfrm>
          </p:grpSpPr>
          <p:pic>
            <p:nvPicPr>
              <p:cNvPr id="60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8240" cy="150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1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9480" cy="150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2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5320" cy="1828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3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9480" cy="150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4" name="CustomShape 16"/>
              <p:cNvSpPr/>
              <p:nvPr/>
            </p:nvSpPr>
            <p:spPr>
              <a:xfrm>
                <a:off x="2494080" y="1290960"/>
                <a:ext cx="133560" cy="144720"/>
              </a:xfrm>
              <a:custGeom>
                <a:avLst/>
                <a:gdLst>
                  <a:gd name="textAreaLeft" fmla="*/ 0 w 133560"/>
                  <a:gd name="textAreaRight" fmla="*/ 138240 w 133560"/>
                  <a:gd name="textAreaTop" fmla="*/ 0 h 144720"/>
                  <a:gd name="textAreaBottom" fmla="*/ 149400 h 14472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65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5240" cy="176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6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344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67" name="CustomShape 17"/>
          <p:cNvSpPr/>
          <p:nvPr/>
        </p:nvSpPr>
        <p:spPr>
          <a:xfrm>
            <a:off x="6140520" y="9593640"/>
            <a:ext cx="869760" cy="853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8" name="CustomShape 18"/>
          <p:cNvSpPr/>
          <p:nvPr/>
        </p:nvSpPr>
        <p:spPr>
          <a:xfrm>
            <a:off x="6047640" y="799056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69" name="object 48" descr=""/>
          <p:cNvPicPr/>
          <p:nvPr/>
        </p:nvPicPr>
        <p:blipFill>
          <a:blip r:embed="rId19"/>
          <a:stretch/>
        </p:blipFill>
        <p:spPr>
          <a:xfrm>
            <a:off x="6162120" y="8217360"/>
            <a:ext cx="596520" cy="51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10360" cy="81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object 44"/>
          <p:cNvSpPr/>
          <p:nvPr/>
        </p:nvSpPr>
        <p:spPr>
          <a:xfrm>
            <a:off x="3903840" y="7252200"/>
            <a:ext cx="329256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16:30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2" name="Таблица 72"/>
          <p:cNvGraphicFramePr/>
          <p:nvPr/>
        </p:nvGraphicFramePr>
        <p:xfrm>
          <a:off x="304560" y="2274480"/>
          <a:ext cx="7089840" cy="5406480"/>
        </p:xfrm>
        <a:graphic>
          <a:graphicData uri="http://schemas.openxmlformats.org/drawingml/2006/table">
            <a:tbl>
              <a:tblPr/>
              <a:tblGrid>
                <a:gridCol w="827640"/>
                <a:gridCol w="5270400"/>
                <a:gridCol w="992160"/>
              </a:tblGrid>
              <a:tr h="5630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374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05.08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День здоровья на открытой тренажерной площадке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11:</a:t>
                      </a:r>
                      <a:r>
                        <a:rPr b="0" lang="ru-RU" sz="18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91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12.08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Урок цифровой грамотности: "Создание цифрового документа в национальном мессенджере </a:t>
                      </a:r>
                      <a:r>
                        <a:rPr b="0" lang="en-US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MAX</a:t>
                      </a: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."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10:30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183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Правовая поддержка граждан пожилого возраста, встреча с юрисконсультом Государственного юридического бюро Тамбовской области.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15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19.08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Викторина, посвященная Дню Государственного флага России совместно с представителем регионального отделения партии "Единая Россия".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421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26.08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Консультирование по пенсионно - социальным вопросам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38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26.08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  <a:ea typeface="Batang;바탕"/>
                        </a:rPr>
                        <a:t>Просмотр фильма Русского Географического общества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11:30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Application>LibreOffice/25.2.7.2$Windows_x86 LibreOffice_project/5cbfd1ab6520636bb5f7b99185aa69bd7456825d</Application>
  <AppVersion>15.0000</AppVersion>
  <Words>186</Words>
  <Paragraphs>41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2026-06-30T09:19:08Z</cp:lastPrinted>
  <dcterms:modified xsi:type="dcterms:W3CDTF">2026-07-29T16:18:51Z</dcterms:modified>
  <cp:revision>63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astSaved">
    <vt:filetime>2025-11-06T00:00:00Z</vt:filetime>
  </property>
  <property fmtid="{D5CDD505-2E9C-101B-9397-08002B2CF9AE}" pid="7" name="LinksUpToDate">
    <vt:bool>0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Произвольный</vt:lpwstr>
  </property>
  <property fmtid="{D5CDD505-2E9C-101B-9397-08002B2CF9AE}" pid="11" name="Producer">
    <vt:lpwstr>Adobe PDF Library 17.0</vt:lpwstr>
  </property>
  <property fmtid="{D5CDD505-2E9C-101B-9397-08002B2CF9AE}" pid="12" name="ScaleCrop">
    <vt:bool>0</vt:bool>
  </property>
  <property fmtid="{D5CDD505-2E9C-101B-9397-08002B2CF9AE}" pid="13" name="ShareDoc">
    <vt:bool>0</vt:bool>
  </property>
  <property fmtid="{D5CDD505-2E9C-101B-9397-08002B2CF9AE}" pid="14" name="Slides">
    <vt:i4>1</vt:i4>
  </property>
</Properties>
</file>