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597A0A-5763-4242-9A93-9F8AF4BED0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957274E-8DF4-4926-B54C-740864322E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8E3CB5E-FFDA-4811-95E9-A467621816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79B5266-5388-431F-80E6-EF36B22F27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D676431-996C-4A71-9B03-A6B8C0053E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DBBF26A-11A1-4A44-BC8F-767457F496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456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4BA5A99-02A6-4960-9DFB-4F602DDB79E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2560" cy="70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0ACD8E9-A2D9-4B3C-8712-1875C734B37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57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57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AE3D4A7-A8B3-4383-876A-A1C5CBBE254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1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2164B8B-0634-42C1-9489-307AA654623A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632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5560" cy="530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CEEE4C6-AFFF-4494-915E-781B61DDCFB4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6280" cy="165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1840" cy="3579840"/>
          </a:xfrm>
          <a:custGeom>
            <a:avLst/>
            <a:gdLst>
              <a:gd name="textAreaLeft" fmla="*/ 0 w 7341840"/>
              <a:gd name="textAreaRight" fmla="*/ 7345800 w 7341840"/>
              <a:gd name="textAreaTop" fmla="*/ 0 h 3579840"/>
              <a:gd name="textAreaBottom" fmla="*/ 3583800 h 357984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4080" cy="128880"/>
            <a:chOff x="644400" y="8176320"/>
            <a:chExt cx="1144080" cy="12888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9360" cy="128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0720" cy="125640"/>
            </a:xfrm>
            <a:custGeom>
              <a:avLst/>
              <a:gdLst>
                <a:gd name="textAreaLeft" fmla="*/ 0 w 90720"/>
                <a:gd name="textAreaRight" fmla="*/ 94680 w 90720"/>
                <a:gd name="textAreaTop" fmla="*/ 0 h 125640"/>
                <a:gd name="textAreaBottom" fmla="*/ 129600 h 12564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836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536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6200" cy="125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9080" cy="1270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2640" cy="11264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628920" y="8318520"/>
            <a:ext cx="511020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393230, Тамбовская область, с. Бондари, ул. К.Маркса, 13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(47534) 2-45-52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Ишханов М.М.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4"/>
          <p:cNvSpPr/>
          <p:nvPr/>
        </p:nvSpPr>
        <p:spPr>
          <a:xfrm>
            <a:off x="3905280" y="7219080"/>
            <a:ext cx="329364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5"/>
          <p:cNvSpPr/>
          <p:nvPr/>
        </p:nvSpPr>
        <p:spPr>
          <a:xfrm>
            <a:off x="6123240" y="8786520"/>
            <a:ext cx="9136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7" name="Группа 103"/>
          <p:cNvGrpSpPr/>
          <p:nvPr/>
        </p:nvGrpSpPr>
        <p:grpSpPr>
          <a:xfrm>
            <a:off x="512280" y="489240"/>
            <a:ext cx="2513880" cy="979200"/>
            <a:chOff x="512280" y="489240"/>
            <a:chExt cx="2513880" cy="97920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560" cy="953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9" name="object 50"/>
            <p:cNvSpPr/>
            <p:nvPr/>
          </p:nvSpPr>
          <p:spPr>
            <a:xfrm>
              <a:off x="1577160" y="814680"/>
              <a:ext cx="291240" cy="181440"/>
            </a:xfrm>
            <a:custGeom>
              <a:avLst/>
              <a:gdLst>
                <a:gd name="textAreaLeft" fmla="*/ 0 w 291240"/>
                <a:gd name="textAreaRight" fmla="*/ 295200 w 291240"/>
                <a:gd name="textAreaTop" fmla="*/ 0 h 181440"/>
                <a:gd name="textAreaBottom" fmla="*/ 185400 h 1814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50" name="object 51"/>
            <p:cNvGrpSpPr/>
            <p:nvPr/>
          </p:nvGrpSpPr>
          <p:grpSpPr>
            <a:xfrm>
              <a:off x="1917720" y="814680"/>
              <a:ext cx="443880" cy="147240"/>
              <a:chOff x="1917720" y="814680"/>
              <a:chExt cx="443880" cy="147240"/>
            </a:xfrm>
          </p:grpSpPr>
          <p:sp>
            <p:nvSpPr>
              <p:cNvPr id="51" name="object 52"/>
              <p:cNvSpPr/>
              <p:nvPr/>
            </p:nvSpPr>
            <p:spPr>
              <a:xfrm>
                <a:off x="1917720" y="814680"/>
                <a:ext cx="286920" cy="147240"/>
              </a:xfrm>
              <a:custGeom>
                <a:avLst/>
                <a:gdLst>
                  <a:gd name="textAreaLeft" fmla="*/ 0 w 286920"/>
                  <a:gd name="textAreaRight" fmla="*/ 290880 w 286920"/>
                  <a:gd name="textAreaTop" fmla="*/ 0 h 147240"/>
                  <a:gd name="textAreaBottom" fmla="*/ 151200 h 1472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36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5880" cy="1497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4" name="object 55"/>
            <p:cNvGrpSpPr/>
            <p:nvPr/>
          </p:nvGrpSpPr>
          <p:grpSpPr>
            <a:xfrm>
              <a:off x="1762920" y="1051200"/>
              <a:ext cx="673560" cy="179640"/>
              <a:chOff x="1762920" y="1051200"/>
              <a:chExt cx="673560" cy="17964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880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6" name="object 57"/>
              <p:cNvSpPr/>
              <p:nvPr/>
            </p:nvSpPr>
            <p:spPr>
              <a:xfrm>
                <a:off x="1917720" y="1051200"/>
                <a:ext cx="518760" cy="179640"/>
              </a:xfrm>
              <a:custGeom>
                <a:avLst/>
                <a:gdLst>
                  <a:gd name="textAreaLeft" fmla="*/ 0 w 518760"/>
                  <a:gd name="textAreaRight" fmla="*/ 522720 w 518760"/>
                  <a:gd name="textAreaTop" fmla="*/ 0 h 179640"/>
                  <a:gd name="textAreaBottom" fmla="*/ 183600 h 1796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7" name="object 58"/>
            <p:cNvGrpSpPr/>
            <p:nvPr/>
          </p:nvGrpSpPr>
          <p:grpSpPr>
            <a:xfrm>
              <a:off x="2489040" y="1051560"/>
              <a:ext cx="286920" cy="146160"/>
              <a:chOff x="2489040" y="1051560"/>
              <a:chExt cx="286920" cy="14616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00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00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60" name="object 61"/>
            <p:cNvGrpSpPr/>
            <p:nvPr/>
          </p:nvGrpSpPr>
          <p:grpSpPr>
            <a:xfrm>
              <a:off x="1556640" y="1284480"/>
              <a:ext cx="1469520" cy="183960"/>
              <a:chOff x="1556640" y="1284480"/>
              <a:chExt cx="1469520" cy="18396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9320" cy="151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560" cy="151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400" cy="183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560" cy="151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object 66"/>
              <p:cNvSpPr/>
              <p:nvPr/>
            </p:nvSpPr>
            <p:spPr>
              <a:xfrm>
                <a:off x="2494080" y="1290960"/>
                <a:ext cx="134640" cy="145800"/>
              </a:xfrm>
              <a:custGeom>
                <a:avLst/>
                <a:gdLst>
                  <a:gd name="textAreaLeft" fmla="*/ 0 w 134640"/>
                  <a:gd name="textAreaRight" fmla="*/ 138600 w 134640"/>
                  <a:gd name="textAreaTop" fmla="*/ 0 h 145800"/>
                  <a:gd name="textAreaBottom" fmla="*/ 149760 h 1458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6320" cy="177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520" cy="1461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8" name="Прямоугольник: скругленные углы 2"/>
          <p:cNvSpPr/>
          <p:nvPr/>
        </p:nvSpPr>
        <p:spPr>
          <a:xfrm>
            <a:off x="6140520" y="9593640"/>
            <a:ext cx="870840" cy="8546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9" name="Овал 3"/>
          <p:cNvSpPr/>
          <p:nvPr/>
        </p:nvSpPr>
        <p:spPr>
          <a:xfrm>
            <a:off x="6047640" y="7991280"/>
            <a:ext cx="811440" cy="811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0" name="object 48" descr=""/>
          <p:cNvPicPr/>
          <p:nvPr/>
        </p:nvPicPr>
        <p:blipFill>
          <a:blip r:embed="rId19"/>
          <a:stretch/>
        </p:blipFill>
        <p:spPr>
          <a:xfrm>
            <a:off x="6162120" y="8195400"/>
            <a:ext cx="597600" cy="512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1440" cy="811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" name="Таблица 4"/>
          <p:cNvGraphicFramePr/>
          <p:nvPr/>
        </p:nvGraphicFramePr>
        <p:xfrm>
          <a:off x="406800" y="2018160"/>
          <a:ext cx="6705360" cy="4408920"/>
        </p:xfrm>
        <a:graphic>
          <a:graphicData uri="http://schemas.openxmlformats.org/drawingml/2006/table">
            <a:tbl>
              <a:tblPr/>
              <a:tblGrid>
                <a:gridCol w="848520"/>
                <a:gridCol w="4832280"/>
                <a:gridCol w="1024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55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Просмотр фильма из Русского географического 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11: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55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Мероприятие, посвященное дню Победы в Великой Отечественной войне 1941-1945гг. Возложение цветов к мемориалу героев ВОВ, участие в праздничном концерте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926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Онлайн - лекция РО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Microsoft YaHei"/>
                        </a:rPr>
                        <a:t>Урок цифровой грамотности: «Создание цифрового документа в национальном мессенджере  МАХ»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Application>LibreOffice/24.8.5.2$Linux_X86_64 LibreOffice_project/480$Build-2</Application>
  <AppVersion>15.0000</AppVersion>
  <Words>154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2026-04-30T09:53:00Z</dcterms:modified>
  <cp:revision>32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