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9AC36A-84C6-4CB5-9BF9-9124E52E5E2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8C3068E-24F8-42ED-84A9-7C25E9881A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B7F701-C6C1-4DA2-A16B-7A9585687A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A0717AA-845C-453D-BF90-05DCACCA96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89CDE548-C25D-45FA-B938-B938EA15EF3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5437033A-3379-4F8C-9967-C36D3942F7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92FECC5-77D8-410D-A4A0-1A12BB95AFA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AD1E31C-2866-4CFF-A87A-386E9AF7CDB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97D2740-CE1F-4F36-ABDD-2FCC927C2E4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7D31EC-FBC9-4A63-A9A0-6E7E1551E00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FF68AB2-52A2-4818-B7F5-D16E580E5AA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388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318520"/>
            <a:ext cx="511308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393360, Тамбовская область, г. Кирсанов, ул. 50 лет Победы, 25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номер: 8 (47537) 3-73-53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Мешков А.М.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6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7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8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49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0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1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2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3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4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7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8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9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0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5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6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7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8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69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44"/>
          <p:cNvSpPr/>
          <p:nvPr/>
        </p:nvSpPr>
        <p:spPr>
          <a:xfrm>
            <a:off x="3960000" y="7200000"/>
            <a:ext cx="32961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2" name="Таблица 46"/>
          <p:cNvGraphicFramePr/>
          <p:nvPr/>
        </p:nvGraphicFramePr>
        <p:xfrm>
          <a:off x="338400" y="1874160"/>
          <a:ext cx="6789240" cy="50936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28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4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 мая «Праздник весны и труда»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14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Участие в торжественном мероприятии посвященном 81-й годовщине Дня Победы в Великой Отечественной войне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Microsoft YaHei"/>
                        </a:rPr>
                        <a:t>Урок цифровой грамотности: «Социальный Фонд теперь в 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Просмотр фильма из коллекции Русского географического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5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Онлайн-лекция РГО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87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«Библиовстреча» посещение городской библиотеки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Application>LibreOffice/24.8.5.2$Linux_X86_64 LibreOffice_project/480$Build-2</Application>
  <AppVersion>15.0000</AppVersion>
  <Words>147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2025-12-29T15:06:01Z</cp:lastPrinted>
  <dcterms:modified xsi:type="dcterms:W3CDTF">2026-04-30T13:44:51Z</dcterms:modified>
  <cp:revision>36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