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ACB7C0-DAD3-4567-9E0C-FF31F35296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6516AE4-8637-4159-863B-5B736D2CEE2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0449F5D-FAC1-4FED-A79C-3E310636C1F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7B125A9-FEE9-4BEE-B6EA-757FC373387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7228946C-2E4E-4224-8C12-C8823E6BB59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18F310ED-6B3D-4FA8-B873-54B04F88787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44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9C190C9-35ED-43D6-8C33-9749D369F7B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89E82E7-0929-45EC-8FEE-5BB875B78FF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82EC443-92FC-443F-9C7B-E5B7AC9A154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061D030-3681-4A2F-80E0-EDDBEA10328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53447AA-AD9E-4C9D-9BAB-E35C80CBE79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0880" y="70200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37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39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35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318520"/>
            <a:ext cx="5358240" cy="20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393190, Тамбовская область, г. Котовск,  ул. Свободы, 12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(47541) 3-54-52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Толмачева И.В.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902760" y="7200000"/>
            <a:ext cx="329652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82200" y="810000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0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4320" cy="8143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/>
        </p:nvGraphicFramePr>
        <p:xfrm>
          <a:off x="206280" y="1819080"/>
          <a:ext cx="7142760" cy="5366160"/>
        </p:xfrm>
        <a:graphic>
          <a:graphicData uri="http://schemas.openxmlformats.org/drawingml/2006/table">
            <a:tbl>
              <a:tblPr/>
              <a:tblGrid>
                <a:gridCol w="905040"/>
                <a:gridCol w="5285520"/>
                <a:gridCol w="952560"/>
              </a:tblGrid>
              <a:tr h="514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05.05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Урок цифровой грамотности: «Создание цифровых документов в национальном мессенджере МАХ».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14: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3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06.05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Участие во всероссийской акции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«Бессмертный полк».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93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07.05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Литературно-музыкальный час «Кто сказал, что на войне не пели...».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08.05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Возложение венка и цветов к Вечному огню в преддверии Дня Победы.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14.05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Просмотр видеофильма Российского географического общества.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Консультация по вопросам пенсионного и социального характера.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Онлайн-лекция РО Знание на тему: «Откуда мы родом: пишем историю семьи вместе».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 </a:t>
                      </a: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7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23.05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Участие в городском фестивале котовской неваляшки.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13:00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17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27.05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Участие в акции «Сказки народов мира».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Application>LibreOffice/24.8.5.2$Linux_X86_64 LibreOffice_project/480$Build-2</Application>
  <AppVersion>15.0000</AppVersion>
  <Words>70</Words>
  <Paragraphs>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2026-04-30T14:07:59Z</cp:lastPrinted>
  <dcterms:modified xsi:type="dcterms:W3CDTF">2026-04-30T14:10:21Z</dcterms:modified>
  <cp:revision>37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