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-1310760"/>
            <a:ext cx="231336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82B437-578E-4EB4-83C5-D9873F18938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-1310760"/>
            <a:ext cx="231336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2D2D010-5A6D-4A4B-83BF-23F96A0C281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-1310760"/>
            <a:ext cx="231336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0443927-50AD-4329-9EC2-8B59FE394B6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10760"/>
            <a:ext cx="231336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8A559AC-F62D-416A-B484-A44263C46A2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-1310760"/>
            <a:ext cx="231336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A7B01171-FDF6-43AC-9D28-3ED46F00340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-1310760"/>
            <a:ext cx="231336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D9054E2A-8D91-480F-B718-862A2ACAFCE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528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5673EF1-2DFE-484E-A01A-6F56C5706DBB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280" cy="705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01BBB37-2C52-460C-9CC2-8D022916A34E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644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644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F858A55-2FE9-4F25-BE95-8F5351F971C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11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4D8847D-11BD-4466-9D4E-C228B462BBDB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04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6280" cy="53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F9B6C5C-C1AD-482D-B6CC-DA7BD27121F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000" cy="165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360" cy="14702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36" name="Группа 103"/>
          <p:cNvGrpSpPr/>
          <p:nvPr/>
        </p:nvGrpSpPr>
        <p:grpSpPr>
          <a:xfrm>
            <a:off x="512280" y="489240"/>
            <a:ext cx="2514600" cy="979920"/>
            <a:chOff x="512280" y="489240"/>
            <a:chExt cx="2514600" cy="979920"/>
          </a:xfrm>
        </p:grpSpPr>
        <p:pic>
          <p:nvPicPr>
            <p:cNvPr id="37" name="object 49" descr=""/>
            <p:cNvPicPr/>
            <p:nvPr/>
          </p:nvPicPr>
          <p:blipFill>
            <a:blip r:embed="rId2"/>
            <a:stretch/>
          </p:blipFill>
          <p:spPr>
            <a:xfrm>
              <a:off x="512280" y="489240"/>
              <a:ext cx="836280" cy="954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50"/>
            <p:cNvSpPr/>
            <p:nvPr/>
          </p:nvSpPr>
          <p:spPr>
            <a:xfrm>
              <a:off x="1577160" y="814680"/>
              <a:ext cx="291960" cy="182160"/>
            </a:xfrm>
            <a:custGeom>
              <a:avLst/>
              <a:gdLst>
                <a:gd name="textAreaLeft" fmla="*/ 0 w 291960"/>
                <a:gd name="textAreaRight" fmla="*/ 295200 w 291960"/>
                <a:gd name="textAreaTop" fmla="*/ 0 h 182160"/>
                <a:gd name="textAreaBottom" fmla="*/ 185400 h 1821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39" name="object 51"/>
            <p:cNvGrpSpPr/>
            <p:nvPr/>
          </p:nvGrpSpPr>
          <p:grpSpPr>
            <a:xfrm>
              <a:off x="1917720" y="814680"/>
              <a:ext cx="444600" cy="147960"/>
              <a:chOff x="1917720" y="814680"/>
              <a:chExt cx="444600" cy="147960"/>
            </a:xfrm>
          </p:grpSpPr>
          <p:sp>
            <p:nvSpPr>
              <p:cNvPr id="40" name="object 52"/>
              <p:cNvSpPr/>
              <p:nvPr/>
            </p:nvSpPr>
            <p:spPr>
              <a:xfrm>
                <a:off x="1917720" y="814680"/>
                <a:ext cx="287640" cy="147960"/>
              </a:xfrm>
              <a:custGeom>
                <a:avLst/>
                <a:gdLst>
                  <a:gd name="textAreaLeft" fmla="*/ 0 w 287640"/>
                  <a:gd name="textAreaRight" fmla="*/ 290880 w 287640"/>
                  <a:gd name="textAreaTop" fmla="*/ 0 h 147960"/>
                  <a:gd name="textAreaBottom" fmla="*/ 151200 h 1479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41" name="object 53" descr=""/>
              <p:cNvPicPr/>
              <p:nvPr/>
            </p:nvPicPr>
            <p:blipFill>
              <a:blip r:embed="rId3"/>
              <a:stretch/>
            </p:blipFill>
            <p:spPr>
              <a:xfrm>
                <a:off x="2244240" y="815040"/>
                <a:ext cx="11808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2" name="object 54" descr=""/>
            <p:cNvPicPr/>
            <p:nvPr/>
          </p:nvPicPr>
          <p:blipFill>
            <a:blip r:embed="rId4"/>
            <a:stretch/>
          </p:blipFill>
          <p:spPr>
            <a:xfrm>
              <a:off x="1556640" y="1049760"/>
              <a:ext cx="156600" cy="1504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3" name="object 55"/>
            <p:cNvGrpSpPr/>
            <p:nvPr/>
          </p:nvGrpSpPr>
          <p:grpSpPr>
            <a:xfrm>
              <a:off x="1762920" y="1051200"/>
              <a:ext cx="674280" cy="180360"/>
              <a:chOff x="1762920" y="1051200"/>
              <a:chExt cx="674280" cy="180360"/>
            </a:xfrm>
          </p:grpSpPr>
          <p:pic>
            <p:nvPicPr>
              <p:cNvPr id="44" name="object 56" descr=""/>
              <p:cNvPicPr/>
              <p:nvPr/>
            </p:nvPicPr>
            <p:blipFill>
              <a:blip r:embed="rId5"/>
              <a:stretch/>
            </p:blipFill>
            <p:spPr>
              <a:xfrm>
                <a:off x="1762920" y="1051560"/>
                <a:ext cx="1195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5" name="object 57"/>
              <p:cNvSpPr/>
              <p:nvPr/>
            </p:nvSpPr>
            <p:spPr>
              <a:xfrm>
                <a:off x="1917720" y="1051200"/>
                <a:ext cx="519480" cy="180360"/>
              </a:xfrm>
              <a:custGeom>
                <a:avLst/>
                <a:gdLst>
                  <a:gd name="textAreaLeft" fmla="*/ 0 w 519480"/>
                  <a:gd name="textAreaRight" fmla="*/ 522720 w 519480"/>
                  <a:gd name="textAreaTop" fmla="*/ 0 h 180360"/>
                  <a:gd name="textAreaBottom" fmla="*/ 183600 h 1803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46" name="object 58"/>
            <p:cNvGrpSpPr/>
            <p:nvPr/>
          </p:nvGrpSpPr>
          <p:grpSpPr>
            <a:xfrm>
              <a:off x="2489040" y="1051560"/>
              <a:ext cx="287640" cy="146880"/>
              <a:chOff x="2489040" y="1051560"/>
              <a:chExt cx="287640" cy="146880"/>
            </a:xfrm>
          </p:grpSpPr>
          <p:pic>
            <p:nvPicPr>
              <p:cNvPr id="47" name="object 59" descr=""/>
              <p:cNvPicPr/>
              <p:nvPr/>
            </p:nvPicPr>
            <p:blipFill>
              <a:blip r:embed="rId6"/>
              <a:stretch/>
            </p:blipFill>
            <p:spPr>
              <a:xfrm>
                <a:off x="2489040" y="1051560"/>
                <a:ext cx="1267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8" name="object 60" descr=""/>
              <p:cNvPicPr/>
              <p:nvPr/>
            </p:nvPicPr>
            <p:blipFill>
              <a:blip r:embed="rId7"/>
              <a:stretch/>
            </p:blipFill>
            <p:spPr>
              <a:xfrm>
                <a:off x="2658960" y="1051560"/>
                <a:ext cx="11772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9" name="object 61"/>
            <p:cNvGrpSpPr/>
            <p:nvPr/>
          </p:nvGrpSpPr>
          <p:grpSpPr>
            <a:xfrm>
              <a:off x="1556640" y="1284480"/>
              <a:ext cx="1470240" cy="184680"/>
              <a:chOff x="1556640" y="1284480"/>
              <a:chExt cx="1470240" cy="184680"/>
            </a:xfrm>
          </p:grpSpPr>
          <p:pic>
            <p:nvPicPr>
              <p:cNvPr id="50" name="object 62" descr=""/>
              <p:cNvPicPr/>
              <p:nvPr/>
            </p:nvPicPr>
            <p:blipFill>
              <a:blip r:embed="rId8"/>
              <a:stretch/>
            </p:blipFill>
            <p:spPr>
              <a:xfrm>
                <a:off x="1556640" y="1292040"/>
                <a:ext cx="14004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3" descr=""/>
              <p:cNvPicPr/>
              <p:nvPr/>
            </p:nvPicPr>
            <p:blipFill>
              <a:blip r:embed="rId9"/>
              <a:stretch/>
            </p:blipFill>
            <p:spPr>
              <a:xfrm>
                <a:off x="1725840" y="1292040"/>
                <a:ext cx="16128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4" descr=""/>
              <p:cNvPicPr/>
              <p:nvPr/>
            </p:nvPicPr>
            <p:blipFill>
              <a:blip r:embed="rId10"/>
              <a:stretch/>
            </p:blipFill>
            <p:spPr>
              <a:xfrm>
                <a:off x="1917720" y="1284480"/>
                <a:ext cx="357120" cy="184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3" name="object 65" descr=""/>
              <p:cNvPicPr/>
              <p:nvPr/>
            </p:nvPicPr>
            <p:blipFill>
              <a:blip r:embed="rId11"/>
              <a:stretch/>
            </p:blipFill>
            <p:spPr>
              <a:xfrm>
                <a:off x="2300040" y="1292040"/>
                <a:ext cx="161280" cy="152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4" name="object 66"/>
              <p:cNvSpPr/>
              <p:nvPr/>
            </p:nvSpPr>
            <p:spPr>
              <a:xfrm>
                <a:off x="2494080" y="1290960"/>
                <a:ext cx="135360" cy="146520"/>
              </a:xfrm>
              <a:custGeom>
                <a:avLst/>
                <a:gdLst>
                  <a:gd name="textAreaLeft" fmla="*/ 0 w 135360"/>
                  <a:gd name="textAreaRight" fmla="*/ 138600 w 135360"/>
                  <a:gd name="textAreaTop" fmla="*/ 0 h 146520"/>
                  <a:gd name="textAreaBottom" fmla="*/ 149760 h 1465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5" name="object 67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61480" y="1290960"/>
                <a:ext cx="167040" cy="178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6" name="object 68" descr=""/>
              <p:cNvPicPr/>
              <p:nvPr/>
            </p:nvPicPr>
            <p:blipFill>
              <a:blip r:embed="rId13"/>
              <a:stretch/>
            </p:blipFill>
            <p:spPr>
              <a:xfrm>
                <a:off x="2861640" y="1290960"/>
                <a:ext cx="165240" cy="1468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graphicFrame>
        <p:nvGraphicFramePr>
          <p:cNvPr id="57" name="Таблица 60"/>
          <p:cNvGraphicFramePr/>
          <p:nvPr/>
        </p:nvGraphicFramePr>
        <p:xfrm>
          <a:off x="512280" y="1766520"/>
          <a:ext cx="6788880" cy="5670000"/>
        </p:xfrm>
        <a:graphic>
          <a:graphicData uri="http://schemas.openxmlformats.org/drawingml/2006/table">
            <a:tbl>
              <a:tblPr/>
              <a:tblGrid>
                <a:gridCol w="842400"/>
                <a:gridCol w="4981320"/>
                <a:gridCol w="965520"/>
              </a:tblGrid>
              <a:tr h="48384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05.05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Урок цифровой грамотности «Национальный мессенджер </a:t>
                      </a:r>
                      <a:r>
                        <a:rPr b="0" lang="en-US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MAX</a:t>
                      </a: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06.05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Плетение маскировочных сетей для участников СВО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16:00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1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07.05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Поздравления ветеранов ВОВ с Днем Победы!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08.05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Акция «Бессмертный полк» с участием представителя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13:4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15.05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Акция «Сказки народов мира»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DejaVu Sans"/>
                        </a:rPr>
                        <a:t>Консультирование по пенсионным и социальным вопросам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10:0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20.05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РО «Знание» на тему: «Год единства народов»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23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РО «Знание» Онлайн –лекция «Откуда мы родом: пишем историю семьи вместе»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10.00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22.05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Мероприятие, посвященное дню славянской письменности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600" spc="-11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25</a:t>
                      </a:r>
                      <a:r>
                        <a:rPr b="1" lang="ru-RU" sz="1600" spc="-11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Встреча с врачом ТОГБУЗ «Моршанская ЦРБ»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10:0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27.05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Просмотр фильма русского географического общества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58" name="object 35"/>
          <p:cNvSpPr/>
          <p:nvPr/>
        </p:nvSpPr>
        <p:spPr>
          <a:xfrm>
            <a:off x="0" y="7113600"/>
            <a:ext cx="7555680" cy="3580560"/>
          </a:xfrm>
          <a:custGeom>
            <a:avLst/>
            <a:gdLst>
              <a:gd name="textAreaLeft" fmla="*/ 0 w 7555680"/>
              <a:gd name="textAreaRight" fmla="*/ 7558920 w 7555680"/>
              <a:gd name="textAreaTop" fmla="*/ 0 h 3580560"/>
              <a:gd name="textAreaBottom" fmla="*/ 3583800 h 358056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59" name="Группа 1"/>
          <p:cNvGrpSpPr/>
          <p:nvPr/>
        </p:nvGrpSpPr>
        <p:grpSpPr>
          <a:xfrm>
            <a:off x="465840" y="8227080"/>
            <a:ext cx="1144800" cy="129600"/>
            <a:chOff x="465840" y="8227080"/>
            <a:chExt cx="1144800" cy="129600"/>
          </a:xfrm>
        </p:grpSpPr>
        <p:pic>
          <p:nvPicPr>
            <p:cNvPr id="60" name="object 36" descr=""/>
            <p:cNvPicPr/>
            <p:nvPr/>
          </p:nvPicPr>
          <p:blipFill>
            <a:blip r:embed="rId14"/>
            <a:stretch/>
          </p:blipFill>
          <p:spPr>
            <a:xfrm>
              <a:off x="465840" y="8227080"/>
              <a:ext cx="100080" cy="129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1" name="object 37"/>
            <p:cNvSpPr/>
            <p:nvPr/>
          </p:nvSpPr>
          <p:spPr>
            <a:xfrm>
              <a:off x="592920" y="8228880"/>
              <a:ext cx="91440" cy="126360"/>
            </a:xfrm>
            <a:custGeom>
              <a:avLst/>
              <a:gdLst>
                <a:gd name="textAreaLeft" fmla="*/ 0 w 91440"/>
                <a:gd name="textAreaRight" fmla="*/ 94680 w 91440"/>
                <a:gd name="textAreaTop" fmla="*/ 0 h 126360"/>
                <a:gd name="textAreaBottom" fmla="*/ 129600 h 12636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62" name="object 38" descr=""/>
            <p:cNvPicPr/>
            <p:nvPr/>
          </p:nvPicPr>
          <p:blipFill>
            <a:blip r:embed="rId15"/>
            <a:stretch/>
          </p:blipFill>
          <p:spPr>
            <a:xfrm>
              <a:off x="710280" y="8227080"/>
              <a:ext cx="289080" cy="129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3" name="object 39" descr=""/>
            <p:cNvPicPr/>
            <p:nvPr/>
          </p:nvPicPr>
          <p:blipFill>
            <a:blip r:embed="rId16"/>
            <a:stretch/>
          </p:blipFill>
          <p:spPr>
            <a:xfrm>
              <a:off x="1023120" y="8227080"/>
              <a:ext cx="316080" cy="129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4" name="object 40" descr=""/>
            <p:cNvPicPr/>
            <p:nvPr/>
          </p:nvPicPr>
          <p:blipFill>
            <a:blip r:embed="rId17"/>
            <a:stretch/>
          </p:blipFill>
          <p:spPr>
            <a:xfrm>
              <a:off x="1366920" y="8228880"/>
              <a:ext cx="10692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" name="object 41" descr=""/>
            <p:cNvPicPr/>
            <p:nvPr/>
          </p:nvPicPr>
          <p:blipFill>
            <a:blip r:embed="rId18"/>
            <a:stretch/>
          </p:blipFill>
          <p:spPr>
            <a:xfrm>
              <a:off x="1500840" y="8228880"/>
              <a:ext cx="109800" cy="1278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6" name="object 43"/>
          <p:cNvSpPr/>
          <p:nvPr/>
        </p:nvSpPr>
        <p:spPr>
          <a:xfrm>
            <a:off x="393840" y="8490600"/>
            <a:ext cx="5356080" cy="21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000" spc="-11" strike="noStrike" u="none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b="1" lang="ru-RU" sz="4000" strike="noStrike" u="non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b="1" lang="ru-RU" sz="40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000" strike="noStrike" u="non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b="1" lang="ru-RU" sz="40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000" spc="-11" strike="noStrike" u="none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b="0" lang="ru-RU" sz="4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Адрес: 393950, Тамбовская область, г. Моршанск, 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ул. Красноармейская, 116</a:t>
            </a:r>
            <a:r>
              <a:rPr b="0" lang="ru-RU" sz="13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Контактный номер: 8 (47533) 4-86-71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Кундаева Ю.В.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object 45"/>
          <p:cNvSpPr/>
          <p:nvPr/>
        </p:nvSpPr>
        <p:spPr>
          <a:xfrm>
            <a:off x="6123240" y="8909640"/>
            <a:ext cx="91440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71560" cy="8553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8100000"/>
            <a:ext cx="812160" cy="812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70" name="object 48" descr=""/>
          <p:cNvPicPr/>
          <p:nvPr/>
        </p:nvPicPr>
        <p:blipFill>
          <a:blip r:embed="rId19"/>
          <a:stretch/>
        </p:blipFill>
        <p:spPr>
          <a:xfrm>
            <a:off x="6162120" y="8304120"/>
            <a:ext cx="598320" cy="513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 descr=""/>
          <p:cNvPicPr/>
          <p:nvPr/>
        </p:nvPicPr>
        <p:blipFill>
          <a:blip r:embed="rId20"/>
          <a:stretch/>
        </p:blipFill>
        <p:spPr>
          <a:xfrm>
            <a:off x="6179760" y="9608400"/>
            <a:ext cx="812160" cy="812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" name="object 44"/>
          <p:cNvSpPr/>
          <p:nvPr/>
        </p:nvSpPr>
        <p:spPr>
          <a:xfrm>
            <a:off x="3819240" y="7405560"/>
            <a:ext cx="329436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Application>LibreOffice/24.8.5.2$Linux_X86_64 LibreOffice_project/480$Build-2</Application>
  <AppVersion>15.0000</AppVersion>
  <Words>175</Words>
  <Paragraphs>48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2026-04-30T14:43:38Z</cp:lastPrinted>
  <dcterms:modified xsi:type="dcterms:W3CDTF">2026-04-30T14:45:36Z</dcterms:modified>
  <cp:revision>60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