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7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</p:sldMasterIdLst>
  <p:sldIdLst>
    <p:sldId id="256" r:id="rId1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2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3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7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8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9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0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  <p:sldLayoutId id="2147483656" r:id="rId3"/>
    <p:sldLayoutId id="2147483657" r:id="rId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24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24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24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8240" cy="18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24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CustomShape 1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>
              <a:gd name="textAreaLeft" fmla="*/ 0 w 7342560"/>
              <a:gd name="textAreaRight" fmla="*/ 7344720 w 7342560"/>
              <a:gd name="textAreaTop" fmla="*/ 0 h 3580560"/>
              <a:gd name="textAreaBottom" fmla="*/ 3582720 h 35805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pic>
        <p:nvPicPr>
          <p:cNvPr id="70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100080" cy="12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CustomShape 2"/>
          <p:cNvSpPr/>
          <p:nvPr/>
        </p:nvSpPr>
        <p:spPr>
          <a:xfrm>
            <a:off x="771480" y="8178120"/>
            <a:ext cx="91440" cy="126360"/>
          </a:xfrm>
          <a:custGeom>
            <a:avLst/>
            <a:gdLst>
              <a:gd name="textAreaLeft" fmla="*/ 0 w 91440"/>
              <a:gd name="textAreaRight" fmla="*/ 93600 w 91440"/>
              <a:gd name="textAreaTop" fmla="*/ 0 h 126360"/>
              <a:gd name="textAreaBottom" fmla="*/ 128520 h 126360"/>
            </a:gdLst>
            <a:ah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pic>
        <p:nvPicPr>
          <p:cNvPr id="72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9080" cy="12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6080" cy="12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6920" cy="126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9800" cy="12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6280" cy="954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CustomShape 7"/>
          <p:cNvSpPr/>
          <p:nvPr/>
        </p:nvSpPr>
        <p:spPr>
          <a:xfrm>
            <a:off x="1577160" y="814680"/>
            <a:ext cx="291960" cy="182160"/>
          </a:xfrm>
          <a:custGeom>
            <a:avLst/>
            <a:gdLst>
              <a:gd name="textAreaLeft" fmla="*/ 0 w 291960"/>
              <a:gd name="textAreaRight" fmla="*/ 294120 w 291960"/>
              <a:gd name="textAreaTop" fmla="*/ 0 h 182160"/>
              <a:gd name="textAreaBottom" fmla="*/ 184320 h 182160"/>
            </a:gdLst>
            <a:ahLst/>
            <a:rect l="textAreaLeft" t="textAreaTop" r="textAreaRight" b="textAreaBottom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78" name="CustomShape 8"/>
          <p:cNvSpPr/>
          <p:nvPr/>
        </p:nvSpPr>
        <p:spPr>
          <a:xfrm>
            <a:off x="1917720" y="814680"/>
            <a:ext cx="287640" cy="147960"/>
          </a:xfrm>
          <a:custGeom>
            <a:avLst/>
            <a:gdLst>
              <a:gd name="textAreaLeft" fmla="*/ 0 w 287640"/>
              <a:gd name="textAreaRight" fmla="*/ 289800 w 287640"/>
              <a:gd name="textAreaTop" fmla="*/ 0 h 147960"/>
              <a:gd name="textAreaBottom" fmla="*/ 150120 h 147960"/>
            </a:gdLst>
            <a:ahLst/>
            <a:rect l="textAreaLeft" t="textAreaTop" r="textAreaRight" b="textAreaBottom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pic>
        <p:nvPicPr>
          <p:cNvPr id="79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8080" cy="146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6600" cy="15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9520" cy="14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CustomShape 9"/>
          <p:cNvSpPr/>
          <p:nvPr/>
        </p:nvSpPr>
        <p:spPr>
          <a:xfrm>
            <a:off x="1917720" y="1051200"/>
            <a:ext cx="519480" cy="180360"/>
          </a:xfrm>
          <a:custGeom>
            <a:avLst/>
            <a:gdLst>
              <a:gd name="textAreaLeft" fmla="*/ 0 w 519480"/>
              <a:gd name="textAreaRight" fmla="*/ 521640 w 519480"/>
              <a:gd name="textAreaTop" fmla="*/ 0 h 180360"/>
              <a:gd name="textAreaBottom" fmla="*/ 182520 h 180360"/>
            </a:gdLst>
            <a:ahLst/>
            <a:rect l="textAreaLeft" t="textAreaTop" r="textAreaRight" b="textAreaBottom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pic>
        <p:nvPicPr>
          <p:cNvPr id="83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6720" cy="146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7720" cy="146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40040" cy="15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61280" cy="15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7120" cy="18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61280" cy="15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CustomShape 10"/>
          <p:cNvSpPr/>
          <p:nvPr/>
        </p:nvSpPr>
        <p:spPr>
          <a:xfrm>
            <a:off x="2494080" y="1290960"/>
            <a:ext cx="135360" cy="146520"/>
          </a:xfrm>
          <a:custGeom>
            <a:avLst/>
            <a:gdLst>
              <a:gd name="textAreaLeft" fmla="*/ 0 w 135360"/>
              <a:gd name="textAreaRight" fmla="*/ 137520 w 135360"/>
              <a:gd name="textAreaTop" fmla="*/ 0 h 146520"/>
              <a:gd name="textAreaBottom" fmla="*/ 148680 h 146520"/>
            </a:gdLst>
            <a:ahLst/>
            <a:rect l="textAreaLeft" t="textAreaTop" r="textAreaRight" b="textAreaBottom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pic>
        <p:nvPicPr>
          <p:cNvPr id="90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704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5240" cy="14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CustomShape 11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93" name="CustomShape 12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pic>
        <p:nvPicPr>
          <p:cNvPr id="94" name="Рисунок 7" descr=""/>
          <p:cNvPicPr/>
          <p:nvPr/>
        </p:nvPicPr>
        <p:blipFill>
          <a:blip r:embed="rId19"/>
          <a:stretch/>
        </p:blipFill>
        <p:spPr>
          <a:xfrm>
            <a:off x="6170400" y="9615240"/>
            <a:ext cx="812160" cy="812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object 44"/>
          <p:cNvSpPr/>
          <p:nvPr/>
        </p:nvSpPr>
        <p:spPr>
          <a:xfrm>
            <a:off x="3849840" y="7275600"/>
            <a:ext cx="32950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object 43"/>
          <p:cNvSpPr/>
          <p:nvPr/>
        </p:nvSpPr>
        <p:spPr>
          <a:xfrm>
            <a:off x="628920" y="8318520"/>
            <a:ext cx="5235840" cy="22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393570, Тамбовская область,  р. п. Мучкапский, ул. Базарная, 17В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номер: 8 (47546) 3-18-46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Филатова Н.А.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Тамбовской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8" name="object 48" descr=""/>
          <p:cNvPicPr/>
          <p:nvPr/>
        </p:nvPicPr>
        <p:blipFill>
          <a:blip r:embed="rId20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PlaceHolder 1"/>
          <p:cNvSpPr/>
          <p:nvPr/>
        </p:nvSpPr>
        <p:spPr>
          <a:xfrm>
            <a:off x="4354200" y="316800"/>
            <a:ext cx="2782800" cy="18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МЕРОПРИЯТИЯ </a:t>
            </a:r>
            <a:r>
              <a:rPr b="1" lang="ru-RU" sz="27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27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МАЙ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9560" algn="r" defTabSz="914400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0" name="Таблица 66"/>
          <p:cNvGraphicFramePr/>
          <p:nvPr/>
        </p:nvGraphicFramePr>
        <p:xfrm>
          <a:off x="220680" y="1942560"/>
          <a:ext cx="7175520" cy="4880880"/>
        </p:xfrm>
        <a:graphic>
          <a:graphicData uri="http://schemas.openxmlformats.org/drawingml/2006/table">
            <a:tbl>
              <a:tblPr/>
              <a:tblGrid>
                <a:gridCol w="768600"/>
                <a:gridCol w="5378040"/>
                <a:gridCol w="1029240"/>
              </a:tblGrid>
              <a:tr h="6246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4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09.05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Участие в митинге-концерте, посвященному празднованию  Дня Победы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184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14.05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Участие во всероссийской акции «Сказки народов мира». Громкие чтения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720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19.05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Просмотр видеофильма Русского географического общества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864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21.05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Онлайн-лекция РО «Знание» на тему: «Откуда мы родом: пишем историю семьи вместе»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80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28.05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57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28.05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Урок цифровой грамотности: «Преимущества и возможности национального мессенджера МАХ»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15:00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Application>LibreOffice/24.8.5.2$Linux_X86_64 LibreOffice_project/480$Build-2</Application>
  <AppVersion>15.0000</AppVersion>
  <Words>168</Words>
  <Paragraphs>34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2026-04-30T11:31:30Z</dcterms:modified>
  <cp:revision>48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astSaved">
    <vt:filetime>2025-11-06T00:00:00Z</vt:filetime>
  </property>
  <property fmtid="{D5CDD505-2E9C-101B-9397-08002B2CF9AE}" pid="7" name="LinksUpToDate">
    <vt:bool>0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i4>1</vt:i4>
  </property>
</Properties>
</file>