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8D453B-C244-479F-9D61-903D788D5C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1BDF59-310B-4B09-BB41-FAA9145AB8D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4739826-6BE0-4AAD-913E-73C8C51B4E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AA02C05-200B-4C49-82C2-48FA09755F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7E471D8-CFC6-4750-87A9-7CD6429123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61267B47-D8C1-406B-9C23-B4B5B2C40CA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00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72DCC51-D9CB-40FA-8BA7-0965B0B7881D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000" cy="705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9A568E0-2F57-421C-AD27-27997E458C7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16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16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27AC27C-7938-4046-9FBB-786D8BBAFF9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12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6807F02-FB45-4ADE-8A18-1140D56D1243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B90145-4650-47D5-A098-F8A86A71A2CB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25280" y="69534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714200" y="316800"/>
            <a:ext cx="2422440" cy="11232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rgbClr val="ffffff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4" name="object 43"/>
          <p:cNvSpPr/>
          <p:nvPr/>
        </p:nvSpPr>
        <p:spPr>
          <a:xfrm>
            <a:off x="512280" y="8318520"/>
            <a:ext cx="5473080" cy="21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393070, Тамбовская область, с. Петровское, ул. Кооперативная, 79А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(47544) 2-08-75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Цаприлова Г.Н.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6" name="Группа 10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47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8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49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0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1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2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3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54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6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57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8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9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0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3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4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5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6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7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8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69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Рисунок 7" descr=""/>
          <p:cNvPicPr/>
          <p:nvPr/>
        </p:nvPicPr>
        <p:blipFill>
          <a:blip r:embed="rId20"/>
          <a:stretch/>
        </p:blipFill>
        <p:spPr>
          <a:xfrm>
            <a:off x="6170400" y="9615240"/>
            <a:ext cx="81288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object 44"/>
          <p:cNvSpPr/>
          <p:nvPr/>
        </p:nvSpPr>
        <p:spPr>
          <a:xfrm>
            <a:off x="3819240" y="722736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72" name="Таблица 43"/>
          <p:cNvGraphicFramePr/>
          <p:nvPr/>
        </p:nvGraphicFramePr>
        <p:xfrm>
          <a:off x="319320" y="1812960"/>
          <a:ext cx="7049520" cy="5194800"/>
        </p:xfrm>
        <a:graphic>
          <a:graphicData uri="http://schemas.openxmlformats.org/drawingml/2006/table">
            <a:tbl>
              <a:tblPr/>
              <a:tblGrid>
                <a:gridCol w="844200"/>
                <a:gridCol w="5010120"/>
                <a:gridCol w="1195560"/>
              </a:tblGrid>
              <a:tr h="55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83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Просмотр фильма Русского географического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9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07.05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Уроки цифровой грамотности: «Освой 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75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09.05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Митинг, посвященный Дню Победы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996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Консультирование по вопросам пенсионного и социального обеспечения граждан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81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15.05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Презентация на тему: «Как живут на Севере России». Знакомство с народами Севера и Сибири, их бытом и традициями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704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21.05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Онлайн-лекция Российского общества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92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28.05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바탕"/>
                        </a:rPr>
                        <a:t>Квиз «Сказочный знаток»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11:00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Application>LibreOffice/24.8.5.2$Linux_X86_64 LibreOffice_project/480$Build-2</Application>
  <AppVersion>15.0000</AppVersion>
  <Words>152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2026-04-30T10:06:40Z</dcterms:modified>
  <cp:revision>48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