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  <p:sldMasterId id="2147483659" r:id="rId7"/>
    <p:sldMasterId id="2147483661" r:id="rId8"/>
    <p:sldMasterId id="2147483663" r:id="rId9"/>
    <p:sldMasterId id="2147483665" r:id="rId10"/>
    <p:sldMasterId id="2147483667" r:id="rId11"/>
  </p:sldMasterIdLst>
  <p:sldIdLst>
    <p:sldId id="256" r:id="rId12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" Target="slides/slide1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B8EAEC-4050-4061-932E-35204F75CF9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5AB4C058-134A-465B-959F-FC919C1556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B0CBAE63-89A3-4B42-8651-108DAF8F11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A3F8D53-415A-4419-9200-497E7CC9010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BEA5257-37EA-46F3-ABF2-2CA8817351F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486B898-CE58-42E6-A984-B55EFCE4966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BB6A585-A69F-4E51-9B35-2FEA26FBE2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C809EA6A-6AAC-45BA-85EB-C8D43292C7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C2C0116E-A6BA-4E89-B11C-D448B7ACB6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74DCFE64-FE9A-41AD-9776-7AEF8D55E2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3037B49C-5872-409A-9569-1E7D738A4C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7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8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9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CC1FE2F-AC2D-46AF-9A55-3E06405EC8B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9D8EAE2-D4EF-45BF-A267-B32CC76D35F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F241780-9EA1-4D28-9EB4-2529205AA09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390D1FC-19D0-49EC-839C-3836CD29134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9CDDE7-DA08-41E9-AB22-62468A9B26E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233B82-2C63-42FB-9ED9-BEFE397C303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17D1EE5-9553-4E81-8BDC-B0349E373FE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DBEC21B-20E6-4F76-AC11-044681E170C0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A7BC576-3DE4-4734-9A47-CB1EA2C0772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08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B902AFC-3661-42AA-BFA3-31B08713789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 descr=""/>
          <p:cNvPicPr/>
          <p:nvPr/>
        </p:nvPicPr>
        <p:blipFill>
          <a:blip r:embed="rId1"/>
          <a:stretch/>
        </p:blipFill>
        <p:spPr>
          <a:xfrm>
            <a:off x="3758040" y="70200"/>
            <a:ext cx="3717720" cy="165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object 35"/>
          <p:cNvSpPr/>
          <p:nvPr/>
        </p:nvSpPr>
        <p:spPr>
          <a:xfrm>
            <a:off x="111240" y="703944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4" name="Группа 1"/>
          <p:cNvGrpSpPr/>
          <p:nvPr/>
        </p:nvGrpSpPr>
        <p:grpSpPr>
          <a:xfrm>
            <a:off x="644400" y="8073360"/>
            <a:ext cx="1145520" cy="130320"/>
            <a:chOff x="644400" y="8073360"/>
            <a:chExt cx="1145520" cy="130320"/>
          </a:xfrm>
        </p:grpSpPr>
        <p:pic>
          <p:nvPicPr>
            <p:cNvPr id="7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073360"/>
              <a:ext cx="100800" cy="130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37"/>
            <p:cNvSpPr/>
            <p:nvPr/>
          </p:nvSpPr>
          <p:spPr>
            <a:xfrm>
              <a:off x="771480" y="807516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7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073360"/>
              <a:ext cx="289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073360"/>
              <a:ext cx="316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075160"/>
              <a:ext cx="107640" cy="126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075160"/>
              <a:ext cx="110520" cy="128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740480" y="279000"/>
            <a:ext cx="242280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2" name="object 43"/>
          <p:cNvSpPr/>
          <p:nvPr/>
        </p:nvSpPr>
        <p:spPr>
          <a:xfrm>
            <a:off x="628920" y="8215560"/>
            <a:ext cx="5111640" cy="237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393840, Тамбовская область, Сосновский район, 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р. п. Сосновка, ул. Вокзальная, 8 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(47532) 2-44-64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Уланова Н.В.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84" name="Группа 10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8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6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grpSp>
          <p:nvGrpSpPr>
            <p:cNvPr id="87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88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pic>
            <p:nvPicPr>
              <p:cNvPr id="8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9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1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9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3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94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9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7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9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2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pic>
            <p:nvPicPr>
              <p:cNvPr id="10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5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106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0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8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288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object 44"/>
          <p:cNvSpPr/>
          <p:nvPr/>
        </p:nvSpPr>
        <p:spPr>
          <a:xfrm>
            <a:off x="3819240" y="727740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10" name="Таблица 42"/>
          <p:cNvGraphicFramePr/>
          <p:nvPr/>
        </p:nvGraphicFramePr>
        <p:xfrm>
          <a:off x="360000" y="1772280"/>
          <a:ext cx="7019640" cy="5419080"/>
        </p:xfrm>
        <a:graphic>
          <a:graphicData uri="http://schemas.openxmlformats.org/drawingml/2006/table">
            <a:tbl>
              <a:tblPr/>
              <a:tblGrid>
                <a:gridCol w="871200"/>
                <a:gridCol w="4959000"/>
                <a:gridCol w="1189800"/>
              </a:tblGrid>
              <a:tr h="5612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3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«День Побе6ды» - поздравление ветеранов и  возложение цветов к мемориалу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35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13.05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Индивидуальное бесплатное консультирование по правовым, пенсионным и социальным вопросам с представителем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61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Урок цифровой грамотности с участием представителя ПАО Сбербанк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61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Урок цифровой грамотности «Национальный мессенджер 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61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Онлайн-лекция РО «Знание» на тему: 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34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Просмотр фильма Российского географического общества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11:30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4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Презентация «День славянской письменности и культуры», посвященная культурному наследию славянских народов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Application>LibreOffice/24.8.5.2$Linux_X86_64 LibreOffice_project/480$Build-2</Application>
  <AppVersion>15.0000</AppVersion>
  <Words>158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cp:lastPrinted>2025-12-29T13:40:53Z</cp:lastPrinted>
  <dcterms:modified xsi:type="dcterms:W3CDTF">2026-04-30T10:11:20Z</dcterms:modified>
  <cp:revision>41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