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3.png" ContentType="image/png"/>
  <Override PartName="/ppt/media/image1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media/image2.png" ContentType="image/png"/>
  <Override PartName="/ppt/media/image11.png" ContentType="image/png"/>
  <Override PartName="/ppt/media/image1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3" r:id="rId4"/>
    <p:sldMasterId id="2147483655" r:id="rId5"/>
    <p:sldMasterId id="2147483657" r:id="rId6"/>
  </p:sldMasterIdLst>
  <p:sldIdLst>
    <p:sldId id="256" r:id="rId7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CAA80AA-A6BD-4174-AE6B-9F8138EB5B3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CACDDB1-D512-4DF5-B8F1-8FBD82A80A3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39C2EE6-A6B9-4A6B-B2DE-E526E38417F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FAE33514-4FE7-4F9A-99CD-D45C106A956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DAC7E37F-A172-4F14-83AF-CC615381BA3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89C3252C-6A96-49F7-ABD6-43C90FC8325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4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5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6360" cy="82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9AC963F-D309-4550-8E34-3EC78D07D295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3BC3466-69B0-4F76-B51E-AF60F51FFC27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1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  <p:sldLayoutId id="2147483652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752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752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2B394B7-B00E-4F9C-B015-3076B3BEB583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C540382-47CD-4EE8-96B3-A4101960281D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C99D19E-9E85-4ABB-80D3-CA6B59EB0D11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080" cy="1656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object 35"/>
          <p:cNvSpPr/>
          <p:nvPr/>
        </p:nvSpPr>
        <p:spPr>
          <a:xfrm>
            <a:off x="0" y="7020000"/>
            <a:ext cx="7343640" cy="3581640"/>
          </a:xfrm>
          <a:custGeom>
            <a:avLst/>
            <a:gdLst>
              <a:gd name="textAreaLeft" fmla="*/ 0 w 7343640"/>
              <a:gd name="textAreaRight" fmla="*/ 7345800 w 7343640"/>
              <a:gd name="textAreaTop" fmla="*/ 0 h 3581640"/>
              <a:gd name="textAreaBottom" fmla="*/ 3583800 h 358164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36" name="Группа 1"/>
          <p:cNvGrpSpPr/>
          <p:nvPr/>
        </p:nvGrpSpPr>
        <p:grpSpPr>
          <a:xfrm>
            <a:off x="644400" y="8176320"/>
            <a:ext cx="1145880" cy="130680"/>
            <a:chOff x="644400" y="8176320"/>
            <a:chExt cx="1145880" cy="130680"/>
          </a:xfrm>
        </p:grpSpPr>
        <p:pic>
          <p:nvPicPr>
            <p:cNvPr id="37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160" cy="130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" name="object 37"/>
            <p:cNvSpPr/>
            <p:nvPr/>
          </p:nvSpPr>
          <p:spPr>
            <a:xfrm>
              <a:off x="771480" y="8178120"/>
              <a:ext cx="92520" cy="127440"/>
            </a:xfrm>
            <a:custGeom>
              <a:avLst/>
              <a:gdLst>
                <a:gd name="textAreaLeft" fmla="*/ 0 w 92520"/>
                <a:gd name="textAreaRight" fmla="*/ 94680 w 92520"/>
                <a:gd name="textAreaTop" fmla="*/ 0 h 127440"/>
                <a:gd name="textAreaBottom" fmla="*/ 129600 h 12744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39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160" cy="130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0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160" cy="130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1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000" cy="127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2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0880" cy="1288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714200" y="316800"/>
            <a:ext cx="2422800" cy="1122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МАЙ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4" name="object 43"/>
          <p:cNvSpPr/>
          <p:nvPr/>
        </p:nvSpPr>
        <p:spPr>
          <a:xfrm>
            <a:off x="628920" y="8344080"/>
            <a:ext cx="5307480" cy="22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Адрес: 393800, Тамбовская область, Староюрьевский район, 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с. Староюрьево,  ул. Советская, 96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Контактный номер: 8 (47543) 4-12-52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Загорча М.В.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6123240" y="8804160"/>
            <a:ext cx="91548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b="0" lang="ru-RU" sz="800" spc="45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uFillTx/>
                <a:latin typeface="Calibri"/>
              </a:rPr>
              <a:t>Тамбовской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46" name="Группа 103"/>
          <p:cNvGrpSpPr/>
          <p:nvPr/>
        </p:nvGrpSpPr>
        <p:grpSpPr>
          <a:xfrm>
            <a:off x="512280" y="489240"/>
            <a:ext cx="2515680" cy="981000"/>
            <a:chOff x="512280" y="489240"/>
            <a:chExt cx="2515680" cy="981000"/>
          </a:xfrm>
        </p:grpSpPr>
        <p:pic>
          <p:nvPicPr>
            <p:cNvPr id="47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360" cy="9550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8" name="object 50"/>
            <p:cNvSpPr/>
            <p:nvPr/>
          </p:nvSpPr>
          <p:spPr>
            <a:xfrm>
              <a:off x="1577160" y="814680"/>
              <a:ext cx="293040" cy="183240"/>
            </a:xfrm>
            <a:custGeom>
              <a:avLst/>
              <a:gdLst>
                <a:gd name="textAreaLeft" fmla="*/ 0 w 293040"/>
                <a:gd name="textAreaRight" fmla="*/ 295200 w 293040"/>
                <a:gd name="textAreaTop" fmla="*/ 0 h 183240"/>
                <a:gd name="textAreaBottom" fmla="*/ 185400 h 18324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49" name="object 51"/>
            <p:cNvGrpSpPr/>
            <p:nvPr/>
          </p:nvGrpSpPr>
          <p:grpSpPr>
            <a:xfrm>
              <a:off x="1917720" y="814680"/>
              <a:ext cx="445680" cy="149040"/>
              <a:chOff x="1917720" y="814680"/>
              <a:chExt cx="445680" cy="149040"/>
            </a:xfrm>
          </p:grpSpPr>
          <p:sp>
            <p:nvSpPr>
              <p:cNvPr id="50" name="object 52"/>
              <p:cNvSpPr/>
              <p:nvPr/>
            </p:nvSpPr>
            <p:spPr>
              <a:xfrm>
                <a:off x="1917720" y="814680"/>
                <a:ext cx="288720" cy="149040"/>
              </a:xfrm>
              <a:custGeom>
                <a:avLst/>
                <a:gdLst>
                  <a:gd name="textAreaLeft" fmla="*/ 0 w 288720"/>
                  <a:gd name="textAreaRight" fmla="*/ 290880 w 288720"/>
                  <a:gd name="textAreaTop" fmla="*/ 0 h 149040"/>
                  <a:gd name="textAreaBottom" fmla="*/ 151200 h 14904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51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16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52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7680" cy="15156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3" name="object 55"/>
            <p:cNvGrpSpPr/>
            <p:nvPr/>
          </p:nvGrpSpPr>
          <p:grpSpPr>
            <a:xfrm>
              <a:off x="1762920" y="1051200"/>
              <a:ext cx="675360" cy="181440"/>
              <a:chOff x="1762920" y="1051200"/>
              <a:chExt cx="675360" cy="181440"/>
            </a:xfrm>
          </p:grpSpPr>
          <p:pic>
            <p:nvPicPr>
              <p:cNvPr id="54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60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5" name="object 57"/>
              <p:cNvSpPr/>
              <p:nvPr/>
            </p:nvSpPr>
            <p:spPr>
              <a:xfrm>
                <a:off x="1917720" y="1051200"/>
                <a:ext cx="520560" cy="181440"/>
              </a:xfrm>
              <a:custGeom>
                <a:avLst/>
                <a:gdLst>
                  <a:gd name="textAreaLeft" fmla="*/ 0 w 520560"/>
                  <a:gd name="textAreaRight" fmla="*/ 522720 w 520560"/>
                  <a:gd name="textAreaTop" fmla="*/ 0 h 181440"/>
                  <a:gd name="textAreaBottom" fmla="*/ 183600 h 18144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56" name="object 58"/>
            <p:cNvGrpSpPr/>
            <p:nvPr/>
          </p:nvGrpSpPr>
          <p:grpSpPr>
            <a:xfrm>
              <a:off x="2489040" y="1051560"/>
              <a:ext cx="288720" cy="147960"/>
              <a:chOff x="2489040" y="1051560"/>
              <a:chExt cx="288720" cy="147960"/>
            </a:xfrm>
          </p:grpSpPr>
          <p:pic>
            <p:nvPicPr>
              <p:cNvPr id="57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80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8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80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59" name="object 61"/>
            <p:cNvGrpSpPr/>
            <p:nvPr/>
          </p:nvGrpSpPr>
          <p:grpSpPr>
            <a:xfrm>
              <a:off x="1556640" y="1284480"/>
              <a:ext cx="1471320" cy="185760"/>
              <a:chOff x="1556640" y="1284480"/>
              <a:chExt cx="1471320" cy="185760"/>
            </a:xfrm>
          </p:grpSpPr>
          <p:pic>
            <p:nvPicPr>
              <p:cNvPr id="60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120" cy="153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1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360" cy="153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2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200" cy="185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3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360" cy="153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4" name="object 66"/>
              <p:cNvSpPr/>
              <p:nvPr/>
            </p:nvSpPr>
            <p:spPr>
              <a:xfrm>
                <a:off x="2494080" y="1290960"/>
                <a:ext cx="136440" cy="147600"/>
              </a:xfrm>
              <a:custGeom>
                <a:avLst/>
                <a:gdLst>
                  <a:gd name="textAreaLeft" fmla="*/ 0 w 136440"/>
                  <a:gd name="textAreaRight" fmla="*/ 138600 w 136440"/>
                  <a:gd name="textAreaTop" fmla="*/ 0 h 147600"/>
                  <a:gd name="textAreaBottom" fmla="*/ 149760 h 14760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5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120" cy="179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6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32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67" name="Прямоугольник: скругленные углы 2"/>
          <p:cNvSpPr/>
          <p:nvPr/>
        </p:nvSpPr>
        <p:spPr>
          <a:xfrm>
            <a:off x="6140520" y="9593640"/>
            <a:ext cx="872640" cy="856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68" name="Овал 3"/>
          <p:cNvSpPr/>
          <p:nvPr/>
        </p:nvSpPr>
        <p:spPr>
          <a:xfrm>
            <a:off x="6047640" y="7989480"/>
            <a:ext cx="813240" cy="813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69" name="object 48" descr=""/>
          <p:cNvPicPr/>
          <p:nvPr/>
        </p:nvPicPr>
        <p:blipFill>
          <a:blip r:embed="rId19"/>
          <a:stretch/>
        </p:blipFill>
        <p:spPr>
          <a:xfrm>
            <a:off x="6162120" y="8193600"/>
            <a:ext cx="599400" cy="514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" name="Рисунок 7" descr=""/>
          <p:cNvPicPr/>
          <p:nvPr/>
        </p:nvPicPr>
        <p:blipFill>
          <a:blip r:embed="rId20"/>
          <a:stretch/>
        </p:blipFill>
        <p:spPr>
          <a:xfrm>
            <a:off x="6170400" y="9615240"/>
            <a:ext cx="813240" cy="813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" name="object 44"/>
          <p:cNvSpPr/>
          <p:nvPr/>
        </p:nvSpPr>
        <p:spPr>
          <a:xfrm>
            <a:off x="3872160" y="7363080"/>
            <a:ext cx="329508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 17:30</a:t>
            </a:r>
            <a:r>
              <a:rPr b="1" lang="ru-RU" sz="1600" spc="-14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пятница 08:30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 16:30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72" name="Таблица 60"/>
          <p:cNvGraphicFramePr/>
          <p:nvPr/>
        </p:nvGraphicFramePr>
        <p:xfrm>
          <a:off x="492480" y="1819800"/>
          <a:ext cx="6919560" cy="5518080"/>
        </p:xfrm>
        <a:graphic>
          <a:graphicData uri="http://schemas.openxmlformats.org/drawingml/2006/table">
            <a:tbl>
              <a:tblPr/>
              <a:tblGrid>
                <a:gridCol w="717480"/>
                <a:gridCol w="5095080"/>
                <a:gridCol w="1107360"/>
              </a:tblGrid>
              <a:tr h="5518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497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05.05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  <a:ea typeface="Times New Roman"/>
                        </a:rPr>
                        <a:t>«Листая памяти года» - литературно-музыкальная гостиная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11:00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97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06.05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  <a:ea typeface="Times New Roman"/>
                        </a:rPr>
                        <a:t>Посещение  с активистами Центра концертной программы «С песней к Победе»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11:00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99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06.05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  <a:ea typeface="Times New Roman"/>
                        </a:rPr>
                        <a:t>Посещение  уличного выставочного проекта «Победный май»  с тематическими фотозонами на мероприятии «Песни Победы»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14:00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294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14.05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  <a:ea typeface="Times New Roman"/>
                        </a:rPr>
                        <a:t>Игра: «Русское лото»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14:00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97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19.05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  <a:ea typeface="Cambria"/>
                        </a:rPr>
                        <a:t>Урок  цифровой  грамотности: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  <a:ea typeface="Cambria"/>
                        </a:rPr>
                        <a:t>«Национальный месседжер  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  <a:ea typeface="Cambria"/>
                        </a:rPr>
                        <a:t>MAX</a:t>
                      </a: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  <a:ea typeface="Cambria"/>
                        </a:rPr>
                        <a:t>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14:00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97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21.05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  <a:ea typeface="Cambria"/>
                        </a:rPr>
                        <a:t>Онлайн - лекция  РО «Знание»: на тему: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  <a:ea typeface="Cambria"/>
                        </a:rPr>
                        <a:t> </a:t>
                      </a: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  <a:ea typeface="Cambria"/>
                        </a:rPr>
                        <a:t>«Откуда мы родом: пишем историю семьи вместе»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97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25.05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  <a:ea typeface="Cambria"/>
                        </a:rPr>
                        <a:t>Просмотр фильма Российского географического общества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14:00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699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28.05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  <a:ea typeface="Times New Roman"/>
                        </a:rPr>
                        <a:t>Консультирование по пенсионным и социальным вопросам с участием представителя регионального отделения партии «Единая Россия»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13:00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</TotalTime>
  <Application>LibreOffice/24.8.5.2$Linux_X86_64 LibreOffice_project/480$Build-2</Application>
  <AppVersion>15.0000</AppVersion>
  <Words>180</Words>
  <Paragraphs>42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>079KasyanovPE</cp:lastModifiedBy>
  <cp:lastPrinted>2025-12-29T14:55:22Z</cp:lastPrinted>
  <dcterms:modified xsi:type="dcterms:W3CDTF">2026-04-30T10:12:02Z</dcterms:modified>
  <cp:revision>45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