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445D93-C56F-4C4C-9CC2-D7A2B7C856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AB84004-D385-4219-9724-C00CC09736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473E344-0812-4826-BFAA-B9C57A80157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9A199EC-5C08-4E5B-BE6F-00417731F86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E4A3B420-F1A7-4E57-8CA3-2F29B840E7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7B0726AE-CCA2-47F2-9F35-B3BF198673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564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2FFA0D1-B84B-4F98-A3AC-293EEA11073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0C3DBFB-A560-492B-AC30-16164FB5F87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68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680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AB0CD8F-62DC-4E5C-8960-1D7313B5708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11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8854E5C-4733-4E0D-B5EA-66EF0763B499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5050829-82BC-42EB-B893-4B9B0C98F0A7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object 35"/>
          <p:cNvSpPr/>
          <p:nvPr/>
        </p:nvSpPr>
        <p:spPr>
          <a:xfrm>
            <a:off x="111240" y="7000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36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7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39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0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1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42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3" name="object 43"/>
          <p:cNvSpPr/>
          <p:nvPr/>
        </p:nvSpPr>
        <p:spPr>
          <a:xfrm>
            <a:off x="628920" y="8318520"/>
            <a:ext cx="5356440" cy="22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393600, Тамбовская область, р. п. Токаревка, 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ул. Маяковского, 1В</a:t>
            </a:r>
            <a:r>
              <a:rPr b="0" lang="ru-RU" sz="1300" strike="noStrike" u="none">
                <a:solidFill>
                  <a:srgbClr val="000000"/>
                </a:solidFill>
                <a:uFillTx/>
                <a:latin typeface="Calibri"/>
              </a:rPr>
              <a:t> 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(47557) 2-54-75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Терехова Е.А.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45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7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48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49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5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2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4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55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8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5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63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6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66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67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6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Рисунок 7" descr=""/>
          <p:cNvPicPr/>
          <p:nvPr/>
        </p:nvPicPr>
        <p:blipFill>
          <a:blip r:embed="rId20"/>
          <a:stretch/>
        </p:blipFill>
        <p:spPr>
          <a:xfrm>
            <a:off x="6183720" y="9615240"/>
            <a:ext cx="812520" cy="81252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0" name="Таблица 40"/>
          <p:cNvGraphicFramePr/>
          <p:nvPr/>
        </p:nvGraphicFramePr>
        <p:xfrm>
          <a:off x="210600" y="1794240"/>
          <a:ext cx="7226640" cy="5240520"/>
        </p:xfrm>
        <a:graphic>
          <a:graphicData uri="http://schemas.openxmlformats.org/drawingml/2006/table">
            <a:tbl>
              <a:tblPr/>
              <a:tblGrid>
                <a:gridCol w="884160"/>
                <a:gridCol w="5466960"/>
                <a:gridCol w="875880"/>
              </a:tblGrid>
              <a:tr h="6984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768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04</a:t>
                      </a: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Семинар по финансовой и цифровой грамотности: «Национальный мессенджер МАХ: преимущества и возможности»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68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09</a:t>
                      </a: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Мероприятие ко Дню Победы в Великой Отечественной войне 1941-1945. Возложение цветов к мемориалу героев ВОВ, участие в праздничном концерте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</a:t>
                      </a: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Встреча с представителем АО «Россельхозбанк» на тему: «Защита от финансовых мошенников»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14:00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68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19</a:t>
                      </a: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Просветительная лекция по вопросам пенсионного и социального законодательства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10:0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21</a:t>
                      </a: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Онлайн-лекция РО «Знание» на тему: «Откуда мы родом: пишем историю семьи вместе»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26</a:t>
                      </a:r>
                      <a:r>
                        <a:rPr b="1" lang="ru-RU" sz="1600" spc="-11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Просмотр фильма Русского географического общества «Тува».Вековое братство»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14:0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17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en-US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28</a:t>
                      </a: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uFillTx/>
                          <a:latin typeface="Times New Roman"/>
                        </a:rPr>
                        <a:t>.05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  <a:ea typeface="DejaVu Sans"/>
                        </a:rPr>
                        <a:t>Консультирование по пенсионно-социальным вопросам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uFillTx/>
                          <a:latin typeface="Times New Roman"/>
                        </a:rPr>
                        <a:t>13:00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3720" cy="146988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МАЙ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2" name="object 44"/>
          <p:cNvSpPr/>
          <p:nvPr/>
        </p:nvSpPr>
        <p:spPr>
          <a:xfrm>
            <a:off x="3960000" y="721908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Application>LibreOffice/24.8.5.2$Linux_X86_64 LibreOffice_project/480$Build-2</Application>
  <AppVersion>15.0000</AppVersion>
  <Words>182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2026-04-30T10:12:36Z</dcterms:modified>
  <cp:revision>57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