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  <p:sldMasterId id="2147483659" r:id="rId7"/>
    <p:sldMasterId id="2147483661" r:id="rId8"/>
    <p:sldMasterId id="2147483663" r:id="rId9"/>
  </p:sldMasterIdLst>
  <p:sldIdLst>
    <p:sldId id="256" r:id="rId10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" Target="slides/slide1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2A7CE4A-E522-4FD6-8854-DCF95581491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7B7F1F1-C4E9-4E98-A1FF-307FF9A8271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48838BB-3BC3-444B-94C0-31F566573D6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E20A63C-2F0E-4EE1-8ACF-AEE9A0D55FF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22CE160D-34D6-41A7-88B3-A69B01E3D50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8267F672-2831-499E-B090-3551DAD4B93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3D4C5D45-90A6-4A83-B265-DAE5EB290C2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C4AEE401-764A-472B-AB34-93391C6CC58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9FC033E7-08D3-4887-A34F-0CF371DB196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7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8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E5E0424-D343-4B57-ABC4-77CB05F9173F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CA19E4D-FCD4-4D92-92B2-481E152A9B7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3D89225-F3BE-4905-8B9A-884B7212327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4D9CA97-6389-4AA6-8573-7780DAD3633E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BB22CEA-0E53-4101-B7FE-3CDEAFF330A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006B002-21D6-4194-A552-3C0CD800E3A1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3453752-8C96-4078-977C-EFA338A2711B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7F19A3D-0456-4094-A6E7-6896591B4C11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>
              <a:gd name="textAreaLeft" fmla="*/ 0 w 7344000"/>
              <a:gd name="textAreaRight" fmla="*/ 7345800 w 7344000"/>
              <a:gd name="textAreaTop" fmla="*/ 0 h 3582000"/>
              <a:gd name="textAreaBottom" fmla="*/ 3583800 h 358200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60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6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2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4680 w 92880"/>
                <a:gd name="textAreaTop" fmla="*/ 0 h 127800"/>
                <a:gd name="textAreaBottom" fmla="*/ 129600 h 12780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6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3520" cy="18655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8" name="object 43"/>
          <p:cNvSpPr/>
          <p:nvPr/>
        </p:nvSpPr>
        <p:spPr>
          <a:xfrm>
            <a:off x="628920" y="8318520"/>
            <a:ext cx="4588200" cy="22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Адрес: 393130, Тамбовская область, р. п. Умёт, ул. Мира, 23А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Контактный номер: 8 (47559) 2-41-46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Кривошеина Н.В.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object 45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b="0" lang="ru-RU" sz="800" spc="49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70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7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2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grpSp>
          <p:nvGrpSpPr>
            <p:cNvPr id="73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74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pic>
            <p:nvPicPr>
              <p:cNvPr id="7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7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77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7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79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80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8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83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8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88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pic>
            <p:nvPicPr>
              <p:cNvPr id="8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91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92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9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3600" cy="81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object 44"/>
          <p:cNvSpPr/>
          <p:nvPr/>
        </p:nvSpPr>
        <p:spPr>
          <a:xfrm>
            <a:off x="3921120" y="7002720"/>
            <a:ext cx="329580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96" name="Таблица 76"/>
          <p:cNvGraphicFramePr/>
          <p:nvPr/>
        </p:nvGraphicFramePr>
        <p:xfrm>
          <a:off x="335880" y="2106360"/>
          <a:ext cx="6970320" cy="4699440"/>
        </p:xfrm>
        <a:graphic>
          <a:graphicData uri="http://schemas.openxmlformats.org/drawingml/2006/table">
            <a:tbl>
              <a:tblPr/>
              <a:tblGrid>
                <a:gridCol w="787680"/>
                <a:gridCol w="5162040"/>
                <a:gridCol w="1020960"/>
              </a:tblGrid>
              <a:tr h="5274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7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b="0" lang="ru-RU" sz="17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7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b="0" lang="ru-RU" sz="17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7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b="0" lang="ru-RU" sz="17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7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b="0" lang="ru-RU" sz="17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05.05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  <a:ea typeface="Microsoft YaHei"/>
                        </a:rPr>
                        <a:t>Просмотр фильма из коллекции  «Русского географического общества»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10: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  <a:ea typeface="Microsoft YaHei"/>
                        </a:rPr>
                        <a:t>Торжественное мероприятие ко Дню Победы, возложение цветов к памятнику «Воинам-умётцам»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09:00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12.05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  <a:ea typeface="Microsoft YaHei"/>
                        </a:rPr>
                        <a:t>Обучающая лекция о преимуществах и возможностях национального мессенджера «</a:t>
                      </a:r>
                      <a:r>
                        <a:rPr b="0" lang="en-US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  <a:ea typeface="Microsoft YaHei"/>
                        </a:rPr>
                        <a:t>MAX</a:t>
                      </a: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  <a:ea typeface="Microsoft YaHei"/>
                        </a:rPr>
                        <a:t>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Microsoft YaHei"/>
                        </a:rPr>
                        <a:t>Консультирование по правовым, пенсионным и социальным вопросам, при участии представителя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Microsoft YaHei"/>
                        </a:rPr>
                        <a:t>Онлайн-лекция российского общества «Знание» на тему: «Откуда мы родом: пишем историю семьи вместе»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Microsoft YaHei"/>
                        </a:rPr>
                        <a:t>Всероссийская акция «Сказки народов мира» квиз «Сказочный знаток»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14:00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26.05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Microsoft YaHei"/>
                        </a:rPr>
                        <a:t>Лекция по финансовой грамотности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14:00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Application>LibreOffice/24.8.5.2$Linux_X86_64 LibreOffice_project/480$Build-2</Application>
  <AppVersion>15.0000</AppVersion>
  <Words>170</Words>
  <Paragraphs>37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>079KasyanovPE</cp:lastModifiedBy>
  <dcterms:modified xsi:type="dcterms:W3CDTF">2026-04-30T10:13:59Z</dcterms:modified>
  <cp:revision>49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