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F1FEF9-406F-4C30-AA79-8E12588F12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C188ADA-A679-41DA-9F53-79218C38BF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6B73E6E-BF87-4790-A790-276B8FA267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9023E63-F489-4100-BF45-4E3FA90EDD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3565390F-C957-4813-AE18-BE8E9486DB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78F47B66-25CD-48B4-89AE-4A3E41C58E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312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4BE2B9-6A2C-4D38-921B-4884E6D21C3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3EDCA1D-6305-4AB3-9F2C-9E7530DCE1D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428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428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5A8E7B5-62C6-4EEA-AC61-C32C2B7B50E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5B21C62-4D22-41C3-A422-9B199F2E31B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1B2E54A-4C84-4D79-AB36-39F25FBBA31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840" cy="165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0400" cy="3578400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578400"/>
              <a:gd name="textAreaBottom" fmla="*/ 3583800 h 35784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200" cy="1127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318520"/>
            <a:ext cx="535392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393460, Тамбовская область, г. Уварово, ул. Большая Садовая, 2В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(47558) 4-10-39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Пуховец Н.В.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906360" y="7089120"/>
            <a:ext cx="329220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22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2440" cy="977760"/>
            <a:chOff x="512280" y="489240"/>
            <a:chExt cx="2512440" cy="97776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120" cy="951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89800" cy="180000"/>
            </a:xfrm>
            <a:custGeom>
              <a:avLst/>
              <a:gdLst>
                <a:gd name="textAreaLeft" fmla="*/ 0 w 289800"/>
                <a:gd name="textAreaRight" fmla="*/ 295200 w 289800"/>
                <a:gd name="textAreaTop" fmla="*/ 0 h 180000"/>
                <a:gd name="textAreaBottom" fmla="*/ 185400 h 18000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2440" cy="145800"/>
              <a:chOff x="1917720" y="814680"/>
              <a:chExt cx="442440" cy="14580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5480" cy="145800"/>
              </a:xfrm>
              <a:custGeom>
                <a:avLst/>
                <a:gdLst>
                  <a:gd name="textAreaLeft" fmla="*/ 0 w 285480"/>
                  <a:gd name="textAreaRight" fmla="*/ 290880 w 285480"/>
                  <a:gd name="textAreaTop" fmla="*/ 0 h 145800"/>
                  <a:gd name="textAreaBottom" fmla="*/ 151200 h 14580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92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440" cy="1483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2120" cy="178200"/>
              <a:chOff x="1762920" y="1051200"/>
              <a:chExt cx="672120" cy="17820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3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7320" cy="178200"/>
              </a:xfrm>
              <a:custGeom>
                <a:avLst/>
                <a:gdLst>
                  <a:gd name="textAreaLeft" fmla="*/ 0 w 517320"/>
                  <a:gd name="textAreaRight" fmla="*/ 522720 w 517320"/>
                  <a:gd name="textAreaTop" fmla="*/ 0 h 178200"/>
                  <a:gd name="textAreaBottom" fmla="*/ 183600 h 17820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5480" cy="144720"/>
              <a:chOff x="2489040" y="1051560"/>
              <a:chExt cx="285480" cy="14472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8080" cy="182520"/>
              <a:chOff x="1556640" y="1284480"/>
              <a:chExt cx="1468080" cy="18252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88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960" cy="182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3200" cy="144360"/>
              </a:xfrm>
              <a:custGeom>
                <a:avLst/>
                <a:gdLst>
                  <a:gd name="textAreaLeft" fmla="*/ 0 w 133200"/>
                  <a:gd name="textAreaRight" fmla="*/ 138600 w 133200"/>
                  <a:gd name="textAreaTop" fmla="*/ 0 h 144360"/>
                  <a:gd name="textAreaBottom" fmla="*/ 149760 h 14436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880" cy="176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08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6160" cy="51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0000" cy="810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192960" y="1814760"/>
          <a:ext cx="7247520" cy="5128560"/>
        </p:xfrm>
        <a:graphic>
          <a:graphicData uri="http://schemas.openxmlformats.org/drawingml/2006/table">
            <a:tbl>
              <a:tblPr/>
              <a:tblGrid>
                <a:gridCol w="852840"/>
                <a:gridCol w="5396400"/>
                <a:gridCol w="99828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Участие в городском мероприятии, посвящённом «Празднику Весны и Труда»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17:30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68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Участие в торжественном мероприятии, посвященном 81-й годовщине Дня Победы в Великой  Отечественной войне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Урок цифровой грамотности: «Создание цифрового документа в национальном мессенджере «МАХ»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13:30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6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Онлайн-лекция РО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22.05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Посещение всероссийского фестиваля «Кадетская симфония»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17:00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Просмотр фильма из коллекции Русского географического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Application>LibreOffice/24.8.5.2$Linux_X86_64 LibreOffice_project/480$Build-2</Application>
  <AppVersion>15.0000</AppVersion>
  <Words>170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2026-04-30T10:13:11Z</dcterms:modified>
  <cp:revision>55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