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09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04C7F5C-3880-4901-80D2-E346B252E22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040" cy="11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6B83875-A7D6-4286-BBC5-88EA6DFD992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040" cy="11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21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21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43EC7D0-E7E4-40B1-A093-DEAA5DCCE85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040" cy="1115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A6D7568-0ABE-427A-AC51-9D85FF68FC5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5BCF8D5-A6E6-4CD2-BFAE-5BF96007A6E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2680" cy="165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0" y="7113600"/>
            <a:ext cx="7552800" cy="3576240"/>
          </a:xfrm>
          <a:custGeom>
            <a:avLst/>
            <a:gdLst>
              <a:gd name="textAreaLeft" fmla="*/ 0 w 7552800"/>
              <a:gd name="textAreaRight" fmla="*/ 7560360 w 7552800"/>
              <a:gd name="textAreaTop" fmla="*/ 0 h 3576240"/>
              <a:gd name="textAreaBottom" fmla="*/ 3583800 h 35762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0480" cy="125280"/>
            <a:chOff x="644400" y="8176320"/>
            <a:chExt cx="1140480" cy="12528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5760" cy="125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87120" cy="122040"/>
            </a:xfrm>
            <a:custGeom>
              <a:avLst/>
              <a:gdLst>
                <a:gd name="textAreaLeft" fmla="*/ 0 w 87120"/>
                <a:gd name="textAreaRight" fmla="*/ 94680 w 87120"/>
                <a:gd name="textAreaTop" fmla="*/ 0 h 122040"/>
                <a:gd name="textAreaBottom" fmla="*/ 129600 h 1220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4760" cy="125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1760" cy="125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260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5480" cy="1234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320000" y="316800"/>
            <a:ext cx="2811960" cy="148428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br>
              <a:rPr sz="2700"/>
            </a:b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360000" y="8460000"/>
            <a:ext cx="5106600" cy="20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393230, Тамбовская область, с. Бондари, ул. К.Маркса, 13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(47534) 2-45-52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Ишханов М.М.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3908880" y="7236360"/>
            <a:ext cx="329004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059880" y="9008640"/>
            <a:ext cx="9100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489240"/>
            <a:ext cx="2510280" cy="975600"/>
            <a:chOff x="512280" y="489240"/>
            <a:chExt cx="2510280" cy="97560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1960" cy="949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814680"/>
              <a:ext cx="287640" cy="177840"/>
            </a:xfrm>
            <a:custGeom>
              <a:avLst/>
              <a:gdLst>
                <a:gd name="textAreaLeft" fmla="*/ 0 w 287640"/>
                <a:gd name="textAreaRight" fmla="*/ 295200 w 287640"/>
                <a:gd name="textAreaTop" fmla="*/ 0 h 177840"/>
                <a:gd name="textAreaBottom" fmla="*/ 185400 h 1778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814680"/>
              <a:ext cx="440280" cy="143640"/>
              <a:chOff x="1917720" y="814680"/>
              <a:chExt cx="440280" cy="14364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814680"/>
                <a:ext cx="283320" cy="143640"/>
              </a:xfrm>
              <a:custGeom>
                <a:avLst/>
                <a:gdLst>
                  <a:gd name="textAreaLeft" fmla="*/ 0 w 283320"/>
                  <a:gd name="textAreaRight" fmla="*/ 290880 w 283320"/>
                  <a:gd name="textAreaTop" fmla="*/ 0 h 143640"/>
                  <a:gd name="textAreaBottom" fmla="*/ 151200 h 1436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376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2280" cy="1461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1051200"/>
              <a:ext cx="669960" cy="176040"/>
              <a:chOff x="1762920" y="1051200"/>
              <a:chExt cx="669960" cy="17604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52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1051200"/>
                <a:ext cx="515160" cy="176040"/>
              </a:xfrm>
              <a:custGeom>
                <a:avLst/>
                <a:gdLst>
                  <a:gd name="textAreaLeft" fmla="*/ 0 w 515160"/>
                  <a:gd name="textAreaRight" fmla="*/ 522720 w 515160"/>
                  <a:gd name="textAreaTop" fmla="*/ 0 h 176040"/>
                  <a:gd name="textAreaBottom" fmla="*/ 183600 h 1760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1051560"/>
              <a:ext cx="283320" cy="142560"/>
              <a:chOff x="2489040" y="1051560"/>
              <a:chExt cx="283320" cy="14256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24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34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1284480"/>
              <a:ext cx="1465920" cy="180360"/>
              <a:chOff x="1556640" y="1284480"/>
              <a:chExt cx="1465920" cy="18036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572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696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2800" cy="180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696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1290960"/>
                <a:ext cx="131040" cy="142200"/>
              </a:xfrm>
              <a:custGeom>
                <a:avLst/>
                <a:gdLst>
                  <a:gd name="textAreaLeft" fmla="*/ 0 w 131040"/>
                  <a:gd name="textAreaRight" fmla="*/ 138600 w 131040"/>
                  <a:gd name="textAreaTop" fmla="*/ 0 h 142200"/>
                  <a:gd name="textAreaBottom" fmla="*/ 149760 h 1422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2720" cy="173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092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67240" cy="8510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208560" y="8188560"/>
            <a:ext cx="807840" cy="8078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300000" y="8564040"/>
            <a:ext cx="594000" cy="44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99920" y="9653400"/>
            <a:ext cx="807840" cy="8078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167040" y="2064240"/>
          <a:ext cx="7134120" cy="4600440"/>
        </p:xfrm>
        <a:graphic>
          <a:graphicData uri="http://schemas.openxmlformats.org/drawingml/2006/table">
            <a:tbl>
              <a:tblPr/>
              <a:tblGrid>
                <a:gridCol w="761040"/>
                <a:gridCol w="5487840"/>
                <a:gridCol w="885600"/>
              </a:tblGrid>
              <a:tr h="5518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50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Онлайн-лекция РО «Знание» на тему: «1 октября- наш день: говорим о главном для пожилых людей»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10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Мероприятие, посвященное Дню пожилого человека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«Учителя в наших сердцах: дань уважения и признательности». Мероприятие, посвященное Дню учителя.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15.10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Консультирование по пенсионным и социальным вопросам с участием представителя регионального отделения партии «Единая Россия»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3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22.10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Просмотр фильма из Русского географического  общества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53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29.10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Встреча с представителем ТОГБУЗ «Бондарская ЦРБ»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29.10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Урок цифровой грамотности: «Создание цифрового документа в национальном мессенджере МАХ»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Application>LibreOffice/25.2.7.2$Windows_x86 LibreOffice_project/5cbfd1ab6520636bb5f7b99185aa69bd7456825d</Application>
  <AppVersion>15.0000</AppVersion>
  <Words>154</Words>
  <Paragraphs>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2026-09-28T15:39:47Z</dcterms:modified>
  <cp:revision>45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