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6.xml.rels" ContentType="application/vnd.openxmlformats-package.relationships+xml"/>
  <Override PartName="/ppt/slideMasters/slideMaster18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66" r:id="rId4"/>
    <p:sldMasterId id="2147483668" r:id="rId5"/>
    <p:sldMasterId id="2147483670" r:id="rId6"/>
  </p:sldMasterIdLst>
  <p:sldIdLst>
    <p:sldId id="256" r:id="rId7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16.xml"/><Relationship Id="rId5" Type="http://schemas.openxmlformats.org/officeDocument/2006/relationships/slideMaster" Target="slideMasters/slideMaster17.xml"/><Relationship Id="rId6" Type="http://schemas.openxmlformats.org/officeDocument/2006/relationships/slideMaster" Target="slideMasters/slideMaster18.xml"/><Relationship Id="rId7" Type="http://schemas.openxmlformats.org/officeDocument/2006/relationships/slide" Target="slides/slide1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1200" cy="437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9BDDC3-5587-44DE-A305-C1504857072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D50273A-289A-40FD-839F-7DCB85129E0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C390062-F493-4467-A5C6-1C4D53C0EA8C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B3DD443-339D-41F5-9398-5EA7FDFAF4EC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633F1D0-FA8C-4E1D-8DFE-D34615CB6F06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FE2E0EC-138D-40A8-A140-4615E9E3E243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ftr" idx="19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sldNum" idx="20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C9296A5-4E64-4A8A-9EBF-20AA738C581C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dt" idx="21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ftr" idx="22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sldNum" idx="23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DA76897-43A1-4C2C-A377-00E4A2214E2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24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ftr" idx="25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sldNum" idx="26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165C645-94D3-4A15-BD32-22DB0B485528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dt" idx="27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ftr" idx="31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sldNum" idx="32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B6F95C6B-B35A-42AF-B813-73F1E76083D2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dt" idx="33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ftr" idx="28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29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FABC1330-8783-4492-930F-44C03847FEFA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dt" idx="30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ftr" idx="34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sldNum" idx="35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E2422F1-4129-44F8-A140-368157BA3D18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dt" idx="36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ftr" idx="37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sldNum" idx="38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C6D2D66-0761-4F7A-B161-98EAFD0981A0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dt" idx="39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ftr" idx="40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sldNum" idx="41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85E05D0-8E06-40D4-8004-42B8D5958E79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dt" idx="42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ftr" idx="43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sldNum" idx="44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9762578-1C51-474B-A204-69EDE4D0573C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dt" idx="45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ftr" idx="46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sldNum" idx="47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41940E0-6257-4BA3-835C-8DFFFA83F73F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dt" idx="48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1200" cy="437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0"/>
          </p:nvPr>
        </p:nvSpPr>
        <p:spPr/>
        <p:txBody>
          <a:bodyPr/>
          <a:p>
            <a:fld id="{A221A4B6-D7FA-4399-82A2-691C3CF0BD5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1200" cy="437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3"/>
          </p:nvPr>
        </p:nvSpPr>
        <p:spPr/>
        <p:txBody>
          <a:bodyPr/>
          <a:p>
            <a:fld id="{94FA6207-0777-4715-B86A-0759143B21F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1200" cy="4375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31EBE54B-D1AE-4E40-A382-758BA6DBACD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17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18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19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822920" y="46548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3812AAB-3C2A-41F4-A4D0-5E699E7F20E5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822920" y="46548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 idx="49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 idx="50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1A38EFE-209D-4F14-ACA0-C59141F32173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dt" idx="51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822920" y="46548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ftr" idx="52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sldNum" idx="53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9DFFBD6-9BEB-482E-8576-498B99E986C0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dt" idx="54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822920" y="46548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buNone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ftr" idx="55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sldNum" idx="56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2020710-5129-4900-99C9-8A82311BE8D8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dt" idx="57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object 33" descr=""/>
          <p:cNvPicPr/>
          <p:nvPr/>
        </p:nvPicPr>
        <p:blipFill>
          <a:blip r:embed="rId1"/>
          <a:stretch/>
        </p:blipFill>
        <p:spPr>
          <a:xfrm>
            <a:off x="3758040" y="70200"/>
            <a:ext cx="3714840" cy="1653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object 35"/>
          <p:cNvSpPr/>
          <p:nvPr/>
        </p:nvSpPr>
        <p:spPr>
          <a:xfrm>
            <a:off x="37080" y="7125480"/>
            <a:ext cx="7340400" cy="3578400"/>
          </a:xfrm>
          <a:custGeom>
            <a:avLst/>
            <a:gdLst>
              <a:gd name="textAreaLeft" fmla="*/ 0 w 7340400"/>
              <a:gd name="textAreaRight" fmla="*/ 7345800 w 7340400"/>
              <a:gd name="textAreaTop" fmla="*/ 0 h 3578400"/>
              <a:gd name="textAreaBottom" fmla="*/ 3583800 h 357840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5" name="Группа 1"/>
          <p:cNvGrpSpPr/>
          <p:nvPr/>
        </p:nvGrpSpPr>
        <p:grpSpPr>
          <a:xfrm>
            <a:off x="644400" y="8073360"/>
            <a:ext cx="1142640" cy="127440"/>
            <a:chOff x="644400" y="8073360"/>
            <a:chExt cx="1142640" cy="127440"/>
          </a:xfrm>
        </p:grpSpPr>
        <p:pic>
          <p:nvPicPr>
            <p:cNvPr id="106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073360"/>
              <a:ext cx="97920" cy="1274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7" name="object 37"/>
            <p:cNvSpPr/>
            <p:nvPr/>
          </p:nvSpPr>
          <p:spPr>
            <a:xfrm>
              <a:off x="771480" y="8075160"/>
              <a:ext cx="89280" cy="124200"/>
            </a:xfrm>
            <a:custGeom>
              <a:avLst/>
              <a:gdLst>
                <a:gd name="textAreaLeft" fmla="*/ 0 w 89280"/>
                <a:gd name="textAreaRight" fmla="*/ 94680 w 89280"/>
                <a:gd name="textAreaTop" fmla="*/ 0 h 124200"/>
                <a:gd name="textAreaBottom" fmla="*/ 129600 h 12420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108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073360"/>
              <a:ext cx="286920" cy="127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09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073360"/>
              <a:ext cx="313920" cy="127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0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075160"/>
              <a:ext cx="104760" cy="123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1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075160"/>
              <a:ext cx="107640" cy="1256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00000" y="279000"/>
            <a:ext cx="2660400" cy="115884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b="1" lang="ru-RU" sz="27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ОКТЯБРЬ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object 43"/>
          <p:cNvSpPr/>
          <p:nvPr/>
        </p:nvSpPr>
        <p:spPr>
          <a:xfrm>
            <a:off x="628920" y="8215560"/>
            <a:ext cx="5108760" cy="2378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393840, Тамбовская область, Сосновский район, 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р. п. Сосновка, ул. Вокзальная, 8 </a:t>
            </a:r>
            <a:br>
              <a:rPr sz="1300"/>
            </a:b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номер: 8 (47532) 2-44-64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Уланова Н.В.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object 45"/>
          <p:cNvSpPr/>
          <p:nvPr/>
        </p:nvSpPr>
        <p:spPr>
          <a:xfrm>
            <a:off x="6123240" y="8786520"/>
            <a:ext cx="91224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b="0" lang="ru-RU" sz="800" spc="43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Тамбовской</a:t>
            </a:r>
            <a:r>
              <a:rPr b="0" lang="ru-RU" sz="800" spc="49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5" name="Группа 103"/>
          <p:cNvGrpSpPr/>
          <p:nvPr/>
        </p:nvGrpSpPr>
        <p:grpSpPr>
          <a:xfrm>
            <a:off x="512280" y="489240"/>
            <a:ext cx="2512440" cy="977760"/>
            <a:chOff x="512280" y="489240"/>
            <a:chExt cx="2512440" cy="977760"/>
          </a:xfrm>
        </p:grpSpPr>
        <p:pic>
          <p:nvPicPr>
            <p:cNvPr id="116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4120" cy="9518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17" name="object 50"/>
            <p:cNvSpPr/>
            <p:nvPr/>
          </p:nvSpPr>
          <p:spPr>
            <a:xfrm>
              <a:off x="1577160" y="814680"/>
              <a:ext cx="289800" cy="180000"/>
            </a:xfrm>
            <a:custGeom>
              <a:avLst/>
              <a:gdLst>
                <a:gd name="textAreaLeft" fmla="*/ 0 w 289800"/>
                <a:gd name="textAreaRight" fmla="*/ 295200 w 289800"/>
                <a:gd name="textAreaTop" fmla="*/ 0 h 180000"/>
                <a:gd name="textAreaBottom" fmla="*/ 185400 h 18000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118" name="object 51"/>
            <p:cNvGrpSpPr/>
            <p:nvPr/>
          </p:nvGrpSpPr>
          <p:grpSpPr>
            <a:xfrm>
              <a:off x="1917720" y="814680"/>
              <a:ext cx="442440" cy="145800"/>
              <a:chOff x="1917720" y="814680"/>
              <a:chExt cx="442440" cy="145800"/>
            </a:xfrm>
          </p:grpSpPr>
          <p:sp>
            <p:nvSpPr>
              <p:cNvPr id="119" name="object 52"/>
              <p:cNvSpPr/>
              <p:nvPr/>
            </p:nvSpPr>
            <p:spPr>
              <a:xfrm>
                <a:off x="1917720" y="814680"/>
                <a:ext cx="285480" cy="145800"/>
              </a:xfrm>
              <a:custGeom>
                <a:avLst/>
                <a:gdLst>
                  <a:gd name="textAreaLeft" fmla="*/ 0 w 285480"/>
                  <a:gd name="textAreaRight" fmla="*/ 290880 w 285480"/>
                  <a:gd name="textAreaTop" fmla="*/ 0 h 145800"/>
                  <a:gd name="textAreaBottom" fmla="*/ 151200 h 14580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120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592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21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4440" cy="14832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122" name="object 55"/>
            <p:cNvGrpSpPr/>
            <p:nvPr/>
          </p:nvGrpSpPr>
          <p:grpSpPr>
            <a:xfrm>
              <a:off x="1762920" y="1051200"/>
              <a:ext cx="672120" cy="178200"/>
              <a:chOff x="1762920" y="1051200"/>
              <a:chExt cx="672120" cy="178200"/>
            </a:xfrm>
          </p:grpSpPr>
          <p:pic>
            <p:nvPicPr>
              <p:cNvPr id="123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73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24" name="object 57"/>
              <p:cNvSpPr/>
              <p:nvPr/>
            </p:nvSpPr>
            <p:spPr>
              <a:xfrm>
                <a:off x="1917720" y="1051200"/>
                <a:ext cx="517320" cy="178200"/>
              </a:xfrm>
              <a:custGeom>
                <a:avLst/>
                <a:gdLst>
                  <a:gd name="textAreaLeft" fmla="*/ 0 w 517320"/>
                  <a:gd name="textAreaRight" fmla="*/ 522720 w 517320"/>
                  <a:gd name="textAreaTop" fmla="*/ 0 h 178200"/>
                  <a:gd name="textAreaBottom" fmla="*/ 183600 h 17820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25" name="object 58"/>
            <p:cNvGrpSpPr/>
            <p:nvPr/>
          </p:nvGrpSpPr>
          <p:grpSpPr>
            <a:xfrm>
              <a:off x="2489040" y="1051560"/>
              <a:ext cx="285480" cy="144720"/>
              <a:chOff x="2489040" y="1051560"/>
              <a:chExt cx="285480" cy="144720"/>
            </a:xfrm>
          </p:grpSpPr>
          <p:pic>
            <p:nvPicPr>
              <p:cNvPr id="126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45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27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55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128" name="object 61"/>
            <p:cNvGrpSpPr/>
            <p:nvPr/>
          </p:nvGrpSpPr>
          <p:grpSpPr>
            <a:xfrm>
              <a:off x="1556640" y="1284480"/>
              <a:ext cx="1468080" cy="182520"/>
              <a:chOff x="1556640" y="1284480"/>
              <a:chExt cx="1468080" cy="182520"/>
            </a:xfrm>
          </p:grpSpPr>
          <p:pic>
            <p:nvPicPr>
              <p:cNvPr id="129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788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30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5912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31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4960" cy="1825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32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5912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33" name="object 66"/>
              <p:cNvSpPr/>
              <p:nvPr/>
            </p:nvSpPr>
            <p:spPr>
              <a:xfrm>
                <a:off x="2494080" y="1290960"/>
                <a:ext cx="133200" cy="144360"/>
              </a:xfrm>
              <a:custGeom>
                <a:avLst/>
                <a:gdLst>
                  <a:gd name="textAreaLeft" fmla="*/ 0 w 133200"/>
                  <a:gd name="textAreaRight" fmla="*/ 138600 w 133200"/>
                  <a:gd name="textAreaTop" fmla="*/ 0 h 144360"/>
                  <a:gd name="textAreaBottom" fmla="*/ 149760 h 14436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 defTabSz="914400"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134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488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35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308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136" name="Прямоугольник: скругленные углы 2"/>
          <p:cNvSpPr/>
          <p:nvPr/>
        </p:nvSpPr>
        <p:spPr>
          <a:xfrm>
            <a:off x="6140520" y="9593640"/>
            <a:ext cx="869400" cy="8532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7" name="Овал 3"/>
          <p:cNvSpPr/>
          <p:nvPr/>
        </p:nvSpPr>
        <p:spPr>
          <a:xfrm>
            <a:off x="6047640" y="793764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38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6160" cy="51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9" name="Рисунок 7" descr=""/>
          <p:cNvPicPr/>
          <p:nvPr/>
        </p:nvPicPr>
        <p:blipFill>
          <a:blip r:embed="rId20"/>
          <a:stretch/>
        </p:blipFill>
        <p:spPr>
          <a:xfrm>
            <a:off x="6170400" y="9615240"/>
            <a:ext cx="810000" cy="810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object 44"/>
          <p:cNvSpPr/>
          <p:nvPr/>
        </p:nvSpPr>
        <p:spPr>
          <a:xfrm>
            <a:off x="3780000" y="7269120"/>
            <a:ext cx="3292200" cy="83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algn="r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 17:30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пятница 08:30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41" name="Таблица 42"/>
          <p:cNvGraphicFramePr/>
          <p:nvPr/>
        </p:nvGraphicFramePr>
        <p:xfrm>
          <a:off x="245160" y="1796040"/>
          <a:ext cx="7102440" cy="5672160"/>
        </p:xfrm>
        <a:graphic>
          <a:graphicData uri="http://schemas.openxmlformats.org/drawingml/2006/table">
            <a:tbl>
              <a:tblPr/>
              <a:tblGrid>
                <a:gridCol w="860400"/>
                <a:gridCol w="5209200"/>
                <a:gridCol w="1033200"/>
              </a:tblGrid>
              <a:tr h="-1886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Times New Roman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Онлайн-лекция РО «Знание» на тему: «1 октября — наш день: говорим о главном для пожилых людей»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517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2000"/>
                        </a:lnSpc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Мероприятие, посвященное Дню пожилых людей»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11:30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132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05.10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Фотовыставка, посвященная Дню учителя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11:00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44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06.10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Консультирование по правовым, пенсионным и социальным вопросам с представителем регионального отделения партии «Единая Россия»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11:00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463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13.10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Просмотр фильма Российского географического общества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3430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19.10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2000"/>
                        </a:lnSpc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«Шахматный турнир», посвященный Дню отца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</a:tr>
              <a:tr h="2203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23.10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95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Lucida Sans Unicode"/>
                        </a:rPr>
                        <a:t> Лекция: «Профилактика простудных заболеваний» с участием представителя ТОГБУЗ «Сосновская ЦРБ»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Application>LibreOffice/25.2.7.2$Windows_x86 LibreOffice_project/5cbfd1ab6520636bb5f7b99185aa69bd7456825d</Application>
  <AppVersion>15.0000</AppVersion>
  <Words>158</Words>
  <Paragraphs>37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2026-08-28T14:09:50Z</cp:lastPrinted>
  <dcterms:modified xsi:type="dcterms:W3CDTF">2026-09-28T11:29:11Z</dcterms:modified>
  <cp:revision>54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