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24.xml.rels" ContentType="application/vnd.openxmlformats-package.relationships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72" r:id="rId4"/>
    <p:sldMasterId id="2147483674" r:id="rId5"/>
    <p:sldMasterId id="2147483676" r:id="rId6"/>
  </p:sldMasterIdLst>
  <p:sldIdLst>
    <p:sldId id="256" r:id="rId7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22.xml"/><Relationship Id="rId5" Type="http://schemas.openxmlformats.org/officeDocument/2006/relationships/slideMaster" Target="slideMasters/slideMaster23.xml"/><Relationship Id="rId6" Type="http://schemas.openxmlformats.org/officeDocument/2006/relationships/slideMaster" Target="slideMasters/slideMaster24.xml"/><Relationship Id="rId7" Type="http://schemas.openxmlformats.org/officeDocument/2006/relationships/slide" Target="slides/slide1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622520"/>
            <a:ext cx="2309040" cy="5000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BA7D02B-EF7C-4D33-9C3D-135D1516353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4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F2FF33E-5255-4B49-A4A7-BD7DF5E688AC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5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2ADCAC3-4E3F-456F-809C-BE9C1366F9EF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0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C3DD692-D6B2-45C5-85B7-130B44404915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2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46C475D-3B1E-4E7B-9F5B-29626F6342ED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6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1474D93-EC4F-46AE-93BA-0813E1987171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4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ftr" idx="19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sldNum" idx="20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E7188A6-2818-4E5E-95B9-84BB0E932CE0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dt" idx="21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6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ftr" idx="22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sldNum" idx="23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39D92D7-4289-4B8A-AEAF-46CFB94AB578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24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9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ftr" idx="25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sldNum" idx="26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C4F2BC8-FC1E-4C67-94A0-4C4D25929B11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dt" idx="27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7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ftr" idx="28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sldNum" idx="29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A272475-B8DF-483B-9939-1360CEF149D5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dt" idx="30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8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ftr" idx="31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sldNum" idx="32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23C6F48-2B5B-4617-AFCD-48AF58137E70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dt" idx="33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3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ftr" idx="34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sldNum" idx="35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1DF45A1-2391-4AB8-A21C-3E932D6AE153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dt" idx="36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1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ftr" idx="37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sldNum" idx="38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BE4D345-86C1-4C27-B397-58B8BFB30046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dt" idx="39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7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ftr" idx="40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sldNum" idx="41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83FCC5E-38A6-43A4-A08D-0F4842F43504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dt" idx="42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5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ftr" idx="43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sldNum" idx="44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2E7F439-DDD2-4FCA-A592-481BE2FCB57D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dt" idx="45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 idx="49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 idx="50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E92F8B3-8B6D-499E-BAC4-8C40AA1C1E93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dt" idx="51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ftr" idx="46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sldNum" idx="47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88FBBA2-C2C6-467F-BCA0-5F61A65EDBFD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dt" idx="48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ftr" idx="52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sldNum" idx="53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D52DFDE-E775-4785-B813-C3C8CBDF9629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dt" idx="54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ftr" idx="55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sldNum" idx="56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7C3D274-658E-40D4-92D4-D7DB09AB9241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dt" idx="57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2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ftr" idx="58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sldNum" idx="59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4F3AFFA-402F-485B-A169-5154CBD25631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dt" idx="60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3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ftr" idx="61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sldNum" idx="62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5ABFDCB-E9EC-4C47-A3E2-4B43BF4DD4B8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dt" idx="63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8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ftr" idx="64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sldNum" idx="65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1DD1840-7432-49F5-BA64-5040E42E5370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dt" idx="66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822920" y="-1622520"/>
            <a:ext cx="2309040" cy="5000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DBBC9C40-75E4-4037-BEE3-4834AF010C8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822920" y="-1622520"/>
            <a:ext cx="2309040" cy="5000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152115EA-B3BD-41BF-9183-D62DE82B3E9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822920" y="-1622520"/>
            <a:ext cx="2309040" cy="5000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E5030830-FF32-4344-8023-F7FC5DF5293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3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24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2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822920" y="46548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6BBC90F-7501-4CFC-B2D3-81CD4C66A907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822920" y="46548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ftr" idx="67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sldNum" idx="68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46E0B4E-7975-4452-A242-3F24BD898F6F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dt" idx="69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822920" y="46548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ftr" idx="70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sldNum" idx="71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39C87FB-A961-4153-97AF-9D28849B1E17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dt" idx="72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822920" y="465480"/>
            <a:ext cx="230904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960" cy="705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ftr" idx="73"/>
          </p:nvPr>
        </p:nvSpPr>
        <p:spPr>
          <a:xfrm>
            <a:off x="2571480" y="9945000"/>
            <a:ext cx="241272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sldNum" idx="74"/>
          </p:nvPr>
        </p:nvSpPr>
        <p:spPr>
          <a:xfrm>
            <a:off x="544536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8C203FA-6897-433D-B576-3F1B0006A732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dt" idx="75"/>
          </p:nvPr>
        </p:nvSpPr>
        <p:spPr>
          <a:xfrm>
            <a:off x="378000" y="9945000"/>
            <a:ext cx="1731960" cy="527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1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object 33" descr=""/>
          <p:cNvPicPr/>
          <p:nvPr/>
        </p:nvPicPr>
        <p:blipFill>
          <a:blip r:embed="rId1"/>
          <a:stretch/>
        </p:blipFill>
        <p:spPr>
          <a:xfrm>
            <a:off x="4140000" y="108000"/>
            <a:ext cx="3304440" cy="1469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object 35"/>
          <p:cNvSpPr/>
          <p:nvPr/>
        </p:nvSpPr>
        <p:spPr>
          <a:xfrm>
            <a:off x="0" y="7020000"/>
            <a:ext cx="7338240" cy="3671640"/>
          </a:xfrm>
          <a:custGeom>
            <a:avLst/>
            <a:gdLst>
              <a:gd name="textAreaLeft" fmla="*/ 0 w 7338240"/>
              <a:gd name="textAreaRight" fmla="*/ 7345800 w 7338240"/>
              <a:gd name="textAreaTop" fmla="*/ 0 h 3671640"/>
              <a:gd name="textAreaBottom" fmla="*/ 3679200 h 36716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5" name="Группа 1"/>
          <p:cNvGrpSpPr/>
          <p:nvPr/>
        </p:nvGrpSpPr>
        <p:grpSpPr>
          <a:xfrm>
            <a:off x="644400" y="8083080"/>
            <a:ext cx="1140480" cy="125280"/>
            <a:chOff x="644400" y="8083080"/>
            <a:chExt cx="1140480" cy="125280"/>
          </a:xfrm>
        </p:grpSpPr>
        <p:pic>
          <p:nvPicPr>
            <p:cNvPr id="136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083080"/>
              <a:ext cx="95760" cy="1252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37" name="object 37"/>
            <p:cNvSpPr/>
            <p:nvPr/>
          </p:nvSpPr>
          <p:spPr>
            <a:xfrm>
              <a:off x="771480" y="8084880"/>
              <a:ext cx="87120" cy="122040"/>
            </a:xfrm>
            <a:custGeom>
              <a:avLst/>
              <a:gdLst>
                <a:gd name="textAreaLeft" fmla="*/ 0 w 87120"/>
                <a:gd name="textAreaRight" fmla="*/ 94680 w 87120"/>
                <a:gd name="textAreaTop" fmla="*/ 0 h 122040"/>
                <a:gd name="textAreaBottom" fmla="*/ 129600 h 1220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38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083080"/>
              <a:ext cx="284760" cy="1252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39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083080"/>
              <a:ext cx="311760" cy="1252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40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084880"/>
              <a:ext cx="102600" cy="12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41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084880"/>
              <a:ext cx="105480" cy="1234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00000" y="177840"/>
            <a:ext cx="2698200" cy="162036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b="1" lang="ru-RU" sz="27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ОКТЯБРЬ</a:t>
            </a: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object 43"/>
          <p:cNvSpPr/>
          <p:nvPr/>
        </p:nvSpPr>
        <p:spPr>
          <a:xfrm>
            <a:off x="360000" y="8241120"/>
            <a:ext cx="5106600" cy="237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393600, Тамбовская область, р. п. Мордово, 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ул. Вторая Революционная, 42А</a:t>
            </a:r>
            <a:br>
              <a:rPr sz="13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номер: 8 (47542) 3-22-46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Сыщикова В.И.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object 45"/>
          <p:cNvSpPr/>
          <p:nvPr/>
        </p:nvSpPr>
        <p:spPr>
          <a:xfrm>
            <a:off x="6123240" y="8786520"/>
            <a:ext cx="91008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b="0" lang="ru-RU" sz="800" spc="43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Тамбовской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5" name="Группа 103"/>
          <p:cNvGrpSpPr/>
          <p:nvPr/>
        </p:nvGrpSpPr>
        <p:grpSpPr>
          <a:xfrm>
            <a:off x="512280" y="489240"/>
            <a:ext cx="2510280" cy="975600"/>
            <a:chOff x="512280" y="489240"/>
            <a:chExt cx="2510280" cy="975600"/>
          </a:xfrm>
        </p:grpSpPr>
        <p:pic>
          <p:nvPicPr>
            <p:cNvPr id="146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1960" cy="949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7" name="object 50"/>
            <p:cNvSpPr/>
            <p:nvPr/>
          </p:nvSpPr>
          <p:spPr>
            <a:xfrm>
              <a:off x="1577160" y="814680"/>
              <a:ext cx="287640" cy="177840"/>
            </a:xfrm>
            <a:custGeom>
              <a:avLst/>
              <a:gdLst>
                <a:gd name="textAreaLeft" fmla="*/ 0 w 287640"/>
                <a:gd name="textAreaRight" fmla="*/ 295200 w 287640"/>
                <a:gd name="textAreaTop" fmla="*/ 0 h 177840"/>
                <a:gd name="textAreaBottom" fmla="*/ 185400 h 1778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48" name="object 51"/>
            <p:cNvGrpSpPr/>
            <p:nvPr/>
          </p:nvGrpSpPr>
          <p:grpSpPr>
            <a:xfrm>
              <a:off x="1917720" y="814680"/>
              <a:ext cx="440280" cy="143640"/>
              <a:chOff x="1917720" y="814680"/>
              <a:chExt cx="440280" cy="143640"/>
            </a:xfrm>
          </p:grpSpPr>
          <p:sp>
            <p:nvSpPr>
              <p:cNvPr id="149" name="object 52"/>
              <p:cNvSpPr/>
              <p:nvPr/>
            </p:nvSpPr>
            <p:spPr>
              <a:xfrm>
                <a:off x="1917720" y="814680"/>
                <a:ext cx="283320" cy="143640"/>
              </a:xfrm>
              <a:custGeom>
                <a:avLst/>
                <a:gdLst>
                  <a:gd name="textAreaLeft" fmla="*/ 0 w 283320"/>
                  <a:gd name="textAreaRight" fmla="*/ 290880 w 283320"/>
                  <a:gd name="textAreaTop" fmla="*/ 0 h 143640"/>
                  <a:gd name="textAreaBottom" fmla="*/ 151200 h 1436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150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3760" cy="1425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151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2280" cy="14616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152" name="object 55"/>
            <p:cNvGrpSpPr/>
            <p:nvPr/>
          </p:nvGrpSpPr>
          <p:grpSpPr>
            <a:xfrm>
              <a:off x="1762920" y="1051200"/>
              <a:ext cx="669960" cy="176040"/>
              <a:chOff x="1762920" y="1051200"/>
              <a:chExt cx="669960" cy="176040"/>
            </a:xfrm>
          </p:grpSpPr>
          <p:pic>
            <p:nvPicPr>
              <p:cNvPr id="153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5200" cy="1425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54" name="object 57"/>
              <p:cNvSpPr/>
              <p:nvPr/>
            </p:nvSpPr>
            <p:spPr>
              <a:xfrm>
                <a:off x="1917720" y="1051200"/>
                <a:ext cx="515160" cy="176040"/>
              </a:xfrm>
              <a:custGeom>
                <a:avLst/>
                <a:gdLst>
                  <a:gd name="textAreaLeft" fmla="*/ 0 w 515160"/>
                  <a:gd name="textAreaRight" fmla="*/ 522720 w 515160"/>
                  <a:gd name="textAreaTop" fmla="*/ 0 h 176040"/>
                  <a:gd name="textAreaBottom" fmla="*/ 183600 h 1760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55" name="object 58"/>
            <p:cNvGrpSpPr/>
            <p:nvPr/>
          </p:nvGrpSpPr>
          <p:grpSpPr>
            <a:xfrm>
              <a:off x="2489040" y="1051560"/>
              <a:ext cx="283320" cy="142560"/>
              <a:chOff x="2489040" y="1051560"/>
              <a:chExt cx="283320" cy="142560"/>
            </a:xfrm>
          </p:grpSpPr>
          <p:pic>
            <p:nvPicPr>
              <p:cNvPr id="156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2400" cy="1425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57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3400" cy="1425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158" name="object 61"/>
            <p:cNvGrpSpPr/>
            <p:nvPr/>
          </p:nvGrpSpPr>
          <p:grpSpPr>
            <a:xfrm>
              <a:off x="1556640" y="1284480"/>
              <a:ext cx="1465920" cy="180360"/>
              <a:chOff x="1556640" y="1284480"/>
              <a:chExt cx="1465920" cy="180360"/>
            </a:xfrm>
          </p:grpSpPr>
          <p:pic>
            <p:nvPicPr>
              <p:cNvPr id="159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5720" cy="147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60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6960" cy="147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61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2800" cy="1803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62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6960" cy="147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63" name="object 66"/>
              <p:cNvSpPr/>
              <p:nvPr/>
            </p:nvSpPr>
            <p:spPr>
              <a:xfrm>
                <a:off x="2494080" y="1290960"/>
                <a:ext cx="131040" cy="142200"/>
              </a:xfrm>
              <a:custGeom>
                <a:avLst/>
                <a:gdLst>
                  <a:gd name="textAreaLeft" fmla="*/ 0 w 131040"/>
                  <a:gd name="textAreaRight" fmla="*/ 138600 w 131040"/>
                  <a:gd name="textAreaTop" fmla="*/ 0 h 142200"/>
                  <a:gd name="textAreaBottom" fmla="*/ 149760 h 1422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164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2720" cy="173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65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0920" cy="1425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166" name="Прямоугольник: скругленные углы 2"/>
          <p:cNvSpPr/>
          <p:nvPr/>
        </p:nvSpPr>
        <p:spPr>
          <a:xfrm>
            <a:off x="6140520" y="9593640"/>
            <a:ext cx="867240" cy="8510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7" name="Овал 3"/>
          <p:cNvSpPr/>
          <p:nvPr/>
        </p:nvSpPr>
        <p:spPr>
          <a:xfrm>
            <a:off x="6047640" y="7937640"/>
            <a:ext cx="807840" cy="8078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68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4000" cy="50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9" name="Рисунок 7" descr=""/>
          <p:cNvPicPr/>
          <p:nvPr/>
        </p:nvPicPr>
        <p:blipFill>
          <a:blip r:embed="rId20"/>
          <a:stretch/>
        </p:blipFill>
        <p:spPr>
          <a:xfrm>
            <a:off x="6170400" y="9615240"/>
            <a:ext cx="807840" cy="807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0" name="object 44"/>
          <p:cNvSpPr/>
          <p:nvPr/>
        </p:nvSpPr>
        <p:spPr>
          <a:xfrm>
            <a:off x="3939840" y="7218720"/>
            <a:ext cx="3290040" cy="83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algn="r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 17:30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пятница 08:30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71" name="Таблица 75"/>
          <p:cNvGraphicFramePr/>
          <p:nvPr/>
        </p:nvGraphicFramePr>
        <p:xfrm>
          <a:off x="233280" y="1878120"/>
          <a:ext cx="7228080" cy="5216400"/>
        </p:xfrm>
        <a:graphic>
          <a:graphicData uri="http://schemas.openxmlformats.org/drawingml/2006/table">
            <a:tbl>
              <a:tblPr/>
              <a:tblGrid>
                <a:gridCol w="768600"/>
                <a:gridCol w="5417280"/>
                <a:gridCol w="1042560"/>
              </a:tblGrid>
              <a:tr h="65556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Дата </a:t>
                      </a:r>
                      <a:endParaRPr b="0" lang="ru-RU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Мероприятие</a:t>
                      </a:r>
                      <a:endParaRPr b="0" lang="ru-RU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Время</a:t>
                      </a:r>
                      <a:endParaRPr b="0" lang="ru-RU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начала</a:t>
                      </a:r>
                      <a:endParaRPr b="0" lang="ru-RU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6555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РО «Знание» онлайн-лекция «1 октября — наш день: говорим о главном для пожилых людей»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10:0</a:t>
                      </a:r>
                      <a:r>
                        <a:rPr b="0" lang="ru-RU" sz="20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555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Мероприятие, посвященное Дню пожилых людей «День мудрости и тепла»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14:00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736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05.10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Batang;바탕"/>
                        </a:rPr>
                        <a:t>Мероприятие «День благодарения учителям»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11:0</a:t>
                      </a:r>
                      <a:r>
                        <a:rPr b="0" lang="ru-RU" sz="20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555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20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13.10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Batang;바탕"/>
                        </a:rPr>
                        <a:t>Просмотр видеофильма Российского географического общества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1219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20.10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Консультирование по вопросам пенсионного и социального обеспечения граждан с участием представителя регионального отделения  партии «Единая Россия»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555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27.10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Урок цифровой грамотности: «Социальный Фонд в МАХ»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</TotalTime>
  <Application>LibreOffice/25.2.7.2$Windows_x86 LibreOffice_project/5cbfd1ab6520636bb5f7b99185aa69bd7456825d</Application>
  <AppVersion>15.0000</AppVersion>
  <Words>131</Words>
  <Paragraphs>34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2026-09-28T15:44:18Z</cp:lastPrinted>
  <dcterms:modified xsi:type="dcterms:W3CDTF">2026-09-28T15:47:39Z</dcterms:modified>
  <cp:revision>68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