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27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452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376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376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FB3508E-B885-4747-908E-49551070903C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0840" cy="111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0760" cy="705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452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376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376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FD35900-71AB-4C59-9800-C1318F84E042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0840" cy="111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3920" cy="921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3920" cy="921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452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376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376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06349B2-B42E-4770-A347-591640ABC96F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0840" cy="111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452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376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376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D94547E-2667-458F-AA0C-C27F4EF0434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452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376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3760" cy="528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9F27C52-6DC6-4A0E-B736-60B990A3A6F1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33" descr=""/>
          <p:cNvPicPr/>
          <p:nvPr/>
        </p:nvPicPr>
        <p:blipFill>
          <a:blip r:embed="rId1"/>
          <a:stretch/>
        </p:blipFill>
        <p:spPr>
          <a:xfrm>
            <a:off x="4500000" y="108000"/>
            <a:ext cx="2946240" cy="1310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680000" y="108000"/>
            <a:ext cx="2453760" cy="151776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sp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МЕРОПРИЯТИЯ</a:t>
            </a:r>
            <a:r>
              <a:rPr b="1" lang="ru-RU" sz="27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ОКТЯБРЬ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4" name="Группа 103"/>
          <p:cNvGrpSpPr/>
          <p:nvPr/>
        </p:nvGrpSpPr>
        <p:grpSpPr>
          <a:xfrm>
            <a:off x="512280" y="327600"/>
            <a:ext cx="2512080" cy="977400"/>
            <a:chOff x="512280" y="327600"/>
            <a:chExt cx="2512080" cy="977400"/>
          </a:xfrm>
        </p:grpSpPr>
        <p:pic>
          <p:nvPicPr>
            <p:cNvPr id="25" name="object 49" descr=""/>
            <p:cNvPicPr/>
            <p:nvPr/>
          </p:nvPicPr>
          <p:blipFill>
            <a:blip r:embed="rId2"/>
            <a:stretch/>
          </p:blipFill>
          <p:spPr>
            <a:xfrm>
              <a:off x="512280" y="327600"/>
              <a:ext cx="833760" cy="9514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" name="object 50"/>
            <p:cNvSpPr/>
            <p:nvPr/>
          </p:nvSpPr>
          <p:spPr>
            <a:xfrm>
              <a:off x="1577160" y="653040"/>
              <a:ext cx="289440" cy="1796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79640"/>
                <a:gd name="textAreaBottom" fmla="*/ 185400 h 1796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27" name="object 51"/>
            <p:cNvGrpSpPr/>
            <p:nvPr/>
          </p:nvGrpSpPr>
          <p:grpSpPr>
            <a:xfrm>
              <a:off x="1917720" y="653040"/>
              <a:ext cx="442080" cy="145440"/>
              <a:chOff x="1917720" y="653040"/>
              <a:chExt cx="442080" cy="145440"/>
            </a:xfrm>
          </p:grpSpPr>
          <p:sp>
            <p:nvSpPr>
              <p:cNvPr id="28" name="object 52"/>
              <p:cNvSpPr/>
              <p:nvPr/>
            </p:nvSpPr>
            <p:spPr>
              <a:xfrm>
                <a:off x="1917720" y="653040"/>
                <a:ext cx="285120" cy="145440"/>
              </a:xfrm>
              <a:custGeom>
                <a:avLst/>
                <a:gdLst>
                  <a:gd name="textAreaLeft" fmla="*/ 0 w 285120"/>
                  <a:gd name="textAreaRight" fmla="*/ 290880 w 285120"/>
                  <a:gd name="textAreaTop" fmla="*/ 0 h 145440"/>
                  <a:gd name="textAreaBottom" fmla="*/ 151200 h 1454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29" name="object 53" descr=""/>
              <p:cNvPicPr/>
              <p:nvPr/>
            </p:nvPicPr>
            <p:blipFill>
              <a:blip r:embed="rId3"/>
              <a:stretch/>
            </p:blipFill>
            <p:spPr>
              <a:xfrm>
                <a:off x="2244240" y="653400"/>
                <a:ext cx="11556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30" name="object 54" descr=""/>
            <p:cNvPicPr/>
            <p:nvPr/>
          </p:nvPicPr>
          <p:blipFill>
            <a:blip r:embed="rId4"/>
            <a:stretch/>
          </p:blipFill>
          <p:spPr>
            <a:xfrm>
              <a:off x="1556640" y="888120"/>
              <a:ext cx="154080" cy="14796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31" name="object 55"/>
            <p:cNvGrpSpPr/>
            <p:nvPr/>
          </p:nvGrpSpPr>
          <p:grpSpPr>
            <a:xfrm>
              <a:off x="1762920" y="889560"/>
              <a:ext cx="671760" cy="177840"/>
              <a:chOff x="1762920" y="889560"/>
              <a:chExt cx="671760" cy="177840"/>
            </a:xfrm>
          </p:grpSpPr>
          <p:pic>
            <p:nvPicPr>
              <p:cNvPr id="32" name="object 56" descr=""/>
              <p:cNvPicPr/>
              <p:nvPr/>
            </p:nvPicPr>
            <p:blipFill>
              <a:blip r:embed="rId5"/>
              <a:stretch/>
            </p:blipFill>
            <p:spPr>
              <a:xfrm>
                <a:off x="1762920" y="889920"/>
                <a:ext cx="11700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33" name="object 57"/>
              <p:cNvSpPr/>
              <p:nvPr/>
            </p:nvSpPr>
            <p:spPr>
              <a:xfrm>
                <a:off x="1917720" y="889560"/>
                <a:ext cx="516960" cy="177840"/>
              </a:xfrm>
              <a:custGeom>
                <a:avLst/>
                <a:gdLst>
                  <a:gd name="textAreaLeft" fmla="*/ 0 w 516960"/>
                  <a:gd name="textAreaRight" fmla="*/ 522720 w 516960"/>
                  <a:gd name="textAreaTop" fmla="*/ 0 h 177840"/>
                  <a:gd name="textAreaBottom" fmla="*/ 183600 h 1778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34" name="object 58"/>
            <p:cNvGrpSpPr/>
            <p:nvPr/>
          </p:nvGrpSpPr>
          <p:grpSpPr>
            <a:xfrm>
              <a:off x="2489040" y="889920"/>
              <a:ext cx="285120" cy="144360"/>
              <a:chOff x="2489040" y="889920"/>
              <a:chExt cx="285120" cy="144360"/>
            </a:xfrm>
          </p:grpSpPr>
          <p:pic>
            <p:nvPicPr>
              <p:cNvPr id="35" name="object 59" descr=""/>
              <p:cNvPicPr/>
              <p:nvPr/>
            </p:nvPicPr>
            <p:blipFill>
              <a:blip r:embed="rId6"/>
              <a:stretch/>
            </p:blipFill>
            <p:spPr>
              <a:xfrm>
                <a:off x="2489040" y="889920"/>
                <a:ext cx="12420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36" name="object 60" descr=""/>
              <p:cNvPicPr/>
              <p:nvPr/>
            </p:nvPicPr>
            <p:blipFill>
              <a:blip r:embed="rId7"/>
              <a:stretch/>
            </p:blipFill>
            <p:spPr>
              <a:xfrm>
                <a:off x="2658960" y="889920"/>
                <a:ext cx="11520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37" name="object 61"/>
            <p:cNvGrpSpPr/>
            <p:nvPr/>
          </p:nvGrpSpPr>
          <p:grpSpPr>
            <a:xfrm>
              <a:off x="1556640" y="1122840"/>
              <a:ext cx="1467720" cy="182160"/>
              <a:chOff x="1556640" y="1122840"/>
              <a:chExt cx="1467720" cy="182160"/>
            </a:xfrm>
          </p:grpSpPr>
          <p:pic>
            <p:nvPicPr>
              <p:cNvPr id="38" name="object 62" descr=""/>
              <p:cNvPicPr/>
              <p:nvPr/>
            </p:nvPicPr>
            <p:blipFill>
              <a:blip r:embed="rId8"/>
              <a:stretch/>
            </p:blipFill>
            <p:spPr>
              <a:xfrm>
                <a:off x="1556640" y="1130400"/>
                <a:ext cx="137520" cy="149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39" name="object 63" descr=""/>
              <p:cNvPicPr/>
              <p:nvPr/>
            </p:nvPicPr>
            <p:blipFill>
              <a:blip r:embed="rId9"/>
              <a:stretch/>
            </p:blipFill>
            <p:spPr>
              <a:xfrm>
                <a:off x="1725840" y="1130400"/>
                <a:ext cx="158760" cy="149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0" name="object 64" descr=""/>
              <p:cNvPicPr/>
              <p:nvPr/>
            </p:nvPicPr>
            <p:blipFill>
              <a:blip r:embed="rId10"/>
              <a:stretch/>
            </p:blipFill>
            <p:spPr>
              <a:xfrm>
                <a:off x="1917720" y="1122840"/>
                <a:ext cx="354600" cy="1821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1" name="object 65" descr=""/>
              <p:cNvPicPr/>
              <p:nvPr/>
            </p:nvPicPr>
            <p:blipFill>
              <a:blip r:embed="rId11"/>
              <a:stretch/>
            </p:blipFill>
            <p:spPr>
              <a:xfrm>
                <a:off x="2300040" y="1130400"/>
                <a:ext cx="158760" cy="149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2" name="object 66"/>
              <p:cNvSpPr/>
              <p:nvPr/>
            </p:nvSpPr>
            <p:spPr>
              <a:xfrm>
                <a:off x="2494080" y="1129320"/>
                <a:ext cx="132840" cy="144000"/>
              </a:xfrm>
              <a:custGeom>
                <a:avLst/>
                <a:gdLst>
                  <a:gd name="textAreaLeft" fmla="*/ 0 w 132840"/>
                  <a:gd name="textAreaRight" fmla="*/ 138600 w 132840"/>
                  <a:gd name="textAreaTop" fmla="*/ 0 h 144000"/>
                  <a:gd name="textAreaBottom" fmla="*/ 149760 h 1440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3" name="object 67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61480" y="1129320"/>
                <a:ext cx="164520" cy="175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4" name="object 68" descr=""/>
              <p:cNvPicPr/>
              <p:nvPr/>
            </p:nvPicPr>
            <p:blipFill>
              <a:blip r:embed="rId13"/>
              <a:stretch/>
            </p:blipFill>
            <p:spPr>
              <a:xfrm>
                <a:off x="2861640" y="1129320"/>
                <a:ext cx="16272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graphicFrame>
        <p:nvGraphicFramePr>
          <p:cNvPr id="45" name="Таблица 60"/>
          <p:cNvGraphicFramePr/>
          <p:nvPr/>
        </p:nvGraphicFramePr>
        <p:xfrm>
          <a:off x="171360" y="1710000"/>
          <a:ext cx="7277760" cy="6400800"/>
        </p:xfrm>
        <a:graphic>
          <a:graphicData uri="http://schemas.openxmlformats.org/drawingml/2006/table">
            <a:tbl>
              <a:tblPr/>
              <a:tblGrid>
                <a:gridCol w="798120"/>
                <a:gridCol w="5483520"/>
                <a:gridCol w="996480"/>
              </a:tblGrid>
              <a:tr h="65556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Дата 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Мероприятие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Время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начала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32004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lIns="68400" rIns="68400" anchor="ctr">
                      <a:noAutofit/>
                    </a:bodyPr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РО Знание Онлайн-лекция:«1 октября -наш день: говорим о главном»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458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Мероприятие, посвященное Дню пожилого человека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11:30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270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1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02.10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Лечебная физкультура с фитнес- тренером Чигриной В.В. (спортивный инвентарь)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11:30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79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05.10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Урок цифровой грамотности «Национальный месседжер </a:t>
                      </a:r>
                      <a:r>
                        <a:rPr b="0" lang="en-US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MAX</a:t>
                      </a: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»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10:0</a:t>
                      </a:r>
                      <a:r>
                        <a:rPr b="0" lang="ru-RU" sz="14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2880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05.10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Мероприятие, посвященное Дню учителя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10:30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4330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09.10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Консультирование по пенсионным и социальным вопросам с представителем регионального отделения партии «Единая Россия»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11:0</a:t>
                      </a:r>
                      <a:r>
                        <a:rPr b="0" lang="ru-RU" sz="14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330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09.10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Лечебная физкультура с фитнес - тренером Чигриной В.В. (спортивный инвентарь)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11:30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736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13.10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Мастер-класс по декупажу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270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16.10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Просмотр фильма русского географического общества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11:00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70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16.10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Лечебная физкультура с фитнес - тренером Чигриной В.В. (спортивный инвентарь)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10:0</a:t>
                      </a:r>
                      <a:r>
                        <a:rPr b="0" lang="ru-RU" sz="14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2757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20.10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Плетение маскировочных сетей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10:30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4330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23.10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Лечебная физкультура с фитнес - тренером Чигриной В.В. (спортивный инвентарь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11:3</a:t>
                      </a:r>
                      <a:r>
                        <a:rPr b="0" lang="ru-RU" sz="14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270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30.10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Лечебная физкультура с фитнес - тренером Чигриной В.В. (спортивный инвентарь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11:30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46" name="object 35"/>
          <p:cNvSpPr/>
          <p:nvPr/>
        </p:nvSpPr>
        <p:spPr>
          <a:xfrm>
            <a:off x="2160" y="7380000"/>
            <a:ext cx="7553160" cy="3381480"/>
          </a:xfrm>
          <a:custGeom>
            <a:avLst/>
            <a:gdLst>
              <a:gd name="textAreaLeft" fmla="*/ 0 w 7553160"/>
              <a:gd name="textAreaRight" fmla="*/ 7558920 w 7553160"/>
              <a:gd name="textAreaTop" fmla="*/ 0 h 3381480"/>
              <a:gd name="textAreaBottom" fmla="*/ 3386880 h 33814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47" name="Группа 1"/>
          <p:cNvGrpSpPr/>
          <p:nvPr/>
        </p:nvGrpSpPr>
        <p:grpSpPr>
          <a:xfrm>
            <a:off x="465840" y="8227080"/>
            <a:ext cx="1142280" cy="127080"/>
            <a:chOff x="465840" y="8227080"/>
            <a:chExt cx="1142280" cy="127080"/>
          </a:xfrm>
        </p:grpSpPr>
        <p:pic>
          <p:nvPicPr>
            <p:cNvPr id="48" name="object 36" descr=""/>
            <p:cNvPicPr/>
            <p:nvPr/>
          </p:nvPicPr>
          <p:blipFill>
            <a:blip r:embed="rId14"/>
            <a:stretch/>
          </p:blipFill>
          <p:spPr>
            <a:xfrm>
              <a:off x="465840" y="8227080"/>
              <a:ext cx="97560" cy="127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9" name="object 37"/>
            <p:cNvSpPr/>
            <p:nvPr/>
          </p:nvSpPr>
          <p:spPr>
            <a:xfrm>
              <a:off x="592920" y="8228880"/>
              <a:ext cx="88920" cy="123840"/>
            </a:xfrm>
            <a:custGeom>
              <a:avLst/>
              <a:gdLst>
                <a:gd name="textAreaLeft" fmla="*/ 0 w 88920"/>
                <a:gd name="textAreaRight" fmla="*/ 94680 w 88920"/>
                <a:gd name="textAreaTop" fmla="*/ 0 h 123840"/>
                <a:gd name="textAreaBottom" fmla="*/ 129600 h 1238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50" name="object 38" descr=""/>
            <p:cNvPicPr/>
            <p:nvPr/>
          </p:nvPicPr>
          <p:blipFill>
            <a:blip r:embed="rId15"/>
            <a:stretch/>
          </p:blipFill>
          <p:spPr>
            <a:xfrm>
              <a:off x="710280" y="8227080"/>
              <a:ext cx="286560" cy="127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51" name="object 39" descr=""/>
            <p:cNvPicPr/>
            <p:nvPr/>
          </p:nvPicPr>
          <p:blipFill>
            <a:blip r:embed="rId16"/>
            <a:stretch/>
          </p:blipFill>
          <p:spPr>
            <a:xfrm>
              <a:off x="1023120" y="8227080"/>
              <a:ext cx="313560" cy="127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52" name="object 40" descr=""/>
            <p:cNvPicPr/>
            <p:nvPr/>
          </p:nvPicPr>
          <p:blipFill>
            <a:blip r:embed="rId17"/>
            <a:stretch/>
          </p:blipFill>
          <p:spPr>
            <a:xfrm>
              <a:off x="1366920" y="8228880"/>
              <a:ext cx="104400" cy="123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53" name="object 41" descr=""/>
            <p:cNvPicPr/>
            <p:nvPr/>
          </p:nvPicPr>
          <p:blipFill>
            <a:blip r:embed="rId18"/>
            <a:stretch/>
          </p:blipFill>
          <p:spPr>
            <a:xfrm>
              <a:off x="1500840" y="8228880"/>
              <a:ext cx="107280" cy="1252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54" name="object 43"/>
          <p:cNvSpPr/>
          <p:nvPr/>
        </p:nvSpPr>
        <p:spPr>
          <a:xfrm>
            <a:off x="174960" y="8530200"/>
            <a:ext cx="5353560" cy="211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0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b="1" lang="ru-RU" sz="40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0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0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0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0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393950, Тамбовская область, г. Моршанск, 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ул. Красноармейская, 116</a:t>
            </a:r>
            <a:r>
              <a:rPr b="0" lang="ru-RU" sz="13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номер: 8 (47533) 4-86-71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Кундаева Ю.В.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object 45"/>
          <p:cNvSpPr/>
          <p:nvPr/>
        </p:nvSpPr>
        <p:spPr>
          <a:xfrm>
            <a:off x="6123240" y="8909640"/>
            <a:ext cx="91188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b="0" lang="ru-RU" sz="800" spc="45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Тамбовской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Прямоугольник: скругленные углы 2"/>
          <p:cNvSpPr/>
          <p:nvPr/>
        </p:nvSpPr>
        <p:spPr>
          <a:xfrm>
            <a:off x="6140520" y="9593640"/>
            <a:ext cx="869040" cy="8528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" name="Овал 3"/>
          <p:cNvSpPr/>
          <p:nvPr/>
        </p:nvSpPr>
        <p:spPr>
          <a:xfrm>
            <a:off x="6064560" y="8100000"/>
            <a:ext cx="809640" cy="80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8" name="object 48" descr=""/>
          <p:cNvPicPr/>
          <p:nvPr/>
        </p:nvPicPr>
        <p:blipFill>
          <a:blip r:embed="rId19"/>
          <a:stretch/>
        </p:blipFill>
        <p:spPr>
          <a:xfrm>
            <a:off x="6162120" y="8460000"/>
            <a:ext cx="595800" cy="51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Рисунок 7" descr=""/>
          <p:cNvPicPr/>
          <p:nvPr/>
        </p:nvPicPr>
        <p:blipFill>
          <a:blip r:embed="rId20"/>
          <a:stretch/>
        </p:blipFill>
        <p:spPr>
          <a:xfrm>
            <a:off x="6179760" y="9608400"/>
            <a:ext cx="809640" cy="80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object 44"/>
          <p:cNvSpPr/>
          <p:nvPr/>
        </p:nvSpPr>
        <p:spPr>
          <a:xfrm>
            <a:off x="3780000" y="7449120"/>
            <a:ext cx="3291840" cy="83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algn="r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 17:30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пятница 08:30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</TotalTime>
  <Application>LibreOffice/25.2.7.2$Windows_x86 LibreOffice_project/5cbfd1ab6520636bb5f7b99185aa69bd7456825d</Application>
  <AppVersion>15.0000</AppVersion>
  <Words>175</Words>
  <Paragraphs>48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2026-08-28T13:57:42Z</cp:lastPrinted>
  <dcterms:modified xsi:type="dcterms:W3CDTF">2026-09-25T15:25:53Z</dcterms:modified>
  <cp:revision>84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