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795720" cy="619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484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484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484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484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484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484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3800" cy="619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3800" cy="619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3800" cy="619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3800" cy="619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380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79572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4480"/>
            <a:ext cx="6795720" cy="186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79572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795720" cy="2953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ject 33" descr=""/>
          <p:cNvPicPr/>
          <p:nvPr/>
        </p:nvPicPr>
        <p:blipFill>
          <a:blip r:embed="rId1"/>
          <a:stretch/>
        </p:blipFill>
        <p:spPr>
          <a:xfrm>
            <a:off x="4354200" y="108000"/>
            <a:ext cx="3092040" cy="1375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CustomShape 1"/>
          <p:cNvSpPr/>
          <p:nvPr/>
        </p:nvSpPr>
        <p:spPr>
          <a:xfrm>
            <a:off x="39600" y="7115040"/>
            <a:ext cx="7516440" cy="3578040"/>
          </a:xfrm>
          <a:custGeom>
            <a:avLst/>
            <a:gdLst>
              <a:gd name="textAreaLeft" fmla="*/ 0 w 7516440"/>
              <a:gd name="textAreaRight" fmla="*/ 7521120 w 7516440"/>
              <a:gd name="textAreaTop" fmla="*/ 0 h 3578040"/>
              <a:gd name="textAreaBottom" fmla="*/ 3582720 h 35780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36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97560" cy="12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CustomShape 2"/>
          <p:cNvSpPr/>
          <p:nvPr/>
        </p:nvSpPr>
        <p:spPr>
          <a:xfrm>
            <a:off x="771480" y="8178120"/>
            <a:ext cx="88920" cy="123840"/>
          </a:xfrm>
          <a:custGeom>
            <a:avLst/>
            <a:gdLst>
              <a:gd name="textAreaLeft" fmla="*/ 0 w 88920"/>
              <a:gd name="textAreaRight" fmla="*/ 93600 w 88920"/>
              <a:gd name="textAreaTop" fmla="*/ 0 h 123840"/>
              <a:gd name="textAreaBottom" fmla="*/ 128520 h 12384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38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86560" cy="127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313560" cy="127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104400" cy="12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107280" cy="12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object 49" descr=""/>
          <p:cNvPicPr/>
          <p:nvPr/>
        </p:nvPicPr>
        <p:blipFill>
          <a:blip r:embed="rId7"/>
          <a:stretch/>
        </p:blipFill>
        <p:spPr>
          <a:xfrm>
            <a:off x="512280" y="489240"/>
            <a:ext cx="833760" cy="951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CustomShape 7"/>
          <p:cNvSpPr/>
          <p:nvPr/>
        </p:nvSpPr>
        <p:spPr>
          <a:xfrm>
            <a:off x="1577160" y="814680"/>
            <a:ext cx="289440" cy="179640"/>
          </a:xfrm>
          <a:custGeom>
            <a:avLst/>
            <a:gdLst>
              <a:gd name="textAreaLeft" fmla="*/ 0 w 289440"/>
              <a:gd name="textAreaRight" fmla="*/ 294120 w 289440"/>
              <a:gd name="textAreaTop" fmla="*/ 0 h 179640"/>
              <a:gd name="textAreaBottom" fmla="*/ 184320 h 179640"/>
            </a:gdLst>
            <a:ahLst/>
            <a:cxnLst/>
            <a:rect l="textAreaLeft" t="textAreaTop" r="textAreaRight" b="textAreaBottom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4" name="CustomShape 8"/>
          <p:cNvSpPr/>
          <p:nvPr/>
        </p:nvSpPr>
        <p:spPr>
          <a:xfrm>
            <a:off x="1917720" y="814680"/>
            <a:ext cx="285120" cy="145440"/>
          </a:xfrm>
          <a:custGeom>
            <a:avLst/>
            <a:gdLst>
              <a:gd name="textAreaLeft" fmla="*/ 0 w 285120"/>
              <a:gd name="textAreaRight" fmla="*/ 289800 w 285120"/>
              <a:gd name="textAreaTop" fmla="*/ 0 h 145440"/>
              <a:gd name="textAreaBottom" fmla="*/ 150120 h 145440"/>
            </a:gdLst>
            <a:ahLst/>
            <a:cxnLst/>
            <a:rect l="textAreaLeft" t="textAreaTop" r="textAreaRight" b="textAreaBottom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45" name="object 53" descr=""/>
          <p:cNvPicPr/>
          <p:nvPr/>
        </p:nvPicPr>
        <p:blipFill>
          <a:blip r:embed="rId8"/>
          <a:stretch/>
        </p:blipFill>
        <p:spPr>
          <a:xfrm>
            <a:off x="2244240" y="815040"/>
            <a:ext cx="115560" cy="14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object 54" descr=""/>
          <p:cNvPicPr/>
          <p:nvPr/>
        </p:nvPicPr>
        <p:blipFill>
          <a:blip r:embed="rId9"/>
          <a:stretch/>
        </p:blipFill>
        <p:spPr>
          <a:xfrm>
            <a:off x="1556640" y="1049760"/>
            <a:ext cx="154080" cy="147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" name="object 56" descr=""/>
          <p:cNvPicPr/>
          <p:nvPr/>
        </p:nvPicPr>
        <p:blipFill>
          <a:blip r:embed="rId10"/>
          <a:stretch/>
        </p:blipFill>
        <p:spPr>
          <a:xfrm>
            <a:off x="1762920" y="1051560"/>
            <a:ext cx="117000" cy="14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CustomShape 9"/>
          <p:cNvSpPr/>
          <p:nvPr/>
        </p:nvSpPr>
        <p:spPr>
          <a:xfrm>
            <a:off x="1917720" y="1051200"/>
            <a:ext cx="516960" cy="177840"/>
          </a:xfrm>
          <a:custGeom>
            <a:avLst/>
            <a:gdLst>
              <a:gd name="textAreaLeft" fmla="*/ 0 w 516960"/>
              <a:gd name="textAreaRight" fmla="*/ 521640 w 516960"/>
              <a:gd name="textAreaTop" fmla="*/ 0 h 177840"/>
              <a:gd name="textAreaBottom" fmla="*/ 182520 h 177840"/>
            </a:gdLst>
            <a:ahLst/>
            <a:cxnLst/>
            <a:rect l="textAreaLeft" t="textAreaTop" r="textAreaRight" b="textAreaBottom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49" name="object 59" descr=""/>
          <p:cNvPicPr/>
          <p:nvPr/>
        </p:nvPicPr>
        <p:blipFill>
          <a:blip r:embed="rId11"/>
          <a:stretch/>
        </p:blipFill>
        <p:spPr>
          <a:xfrm>
            <a:off x="2489040" y="1051560"/>
            <a:ext cx="124200" cy="14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60" descr=""/>
          <p:cNvPicPr/>
          <p:nvPr/>
        </p:nvPicPr>
        <p:blipFill>
          <a:blip r:embed="rId12"/>
          <a:stretch/>
        </p:blipFill>
        <p:spPr>
          <a:xfrm>
            <a:off x="2658960" y="1051560"/>
            <a:ext cx="115200" cy="14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object 62" descr=""/>
          <p:cNvPicPr/>
          <p:nvPr/>
        </p:nvPicPr>
        <p:blipFill>
          <a:blip r:embed="rId13"/>
          <a:stretch/>
        </p:blipFill>
        <p:spPr>
          <a:xfrm>
            <a:off x="1556640" y="1292040"/>
            <a:ext cx="137520" cy="149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" name="object 63" descr=""/>
          <p:cNvPicPr/>
          <p:nvPr/>
        </p:nvPicPr>
        <p:blipFill>
          <a:blip r:embed="rId14"/>
          <a:stretch/>
        </p:blipFill>
        <p:spPr>
          <a:xfrm>
            <a:off x="1725840" y="1292040"/>
            <a:ext cx="158760" cy="149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object 64" descr=""/>
          <p:cNvPicPr/>
          <p:nvPr/>
        </p:nvPicPr>
        <p:blipFill>
          <a:blip r:embed="rId15"/>
          <a:stretch/>
        </p:blipFill>
        <p:spPr>
          <a:xfrm>
            <a:off x="1917720" y="1284480"/>
            <a:ext cx="354600" cy="182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object 65" descr=""/>
          <p:cNvPicPr/>
          <p:nvPr/>
        </p:nvPicPr>
        <p:blipFill>
          <a:blip r:embed="rId16"/>
          <a:stretch/>
        </p:blipFill>
        <p:spPr>
          <a:xfrm>
            <a:off x="2300040" y="1292040"/>
            <a:ext cx="158760" cy="14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CustomShape 10"/>
          <p:cNvSpPr/>
          <p:nvPr/>
        </p:nvSpPr>
        <p:spPr>
          <a:xfrm>
            <a:off x="2494080" y="1290960"/>
            <a:ext cx="132840" cy="144000"/>
          </a:xfrm>
          <a:custGeom>
            <a:avLst/>
            <a:gdLst>
              <a:gd name="textAreaLeft" fmla="*/ 0 w 132840"/>
              <a:gd name="textAreaRight" fmla="*/ 137520 w 132840"/>
              <a:gd name="textAreaTop" fmla="*/ 0 h 144000"/>
              <a:gd name="textAreaBottom" fmla="*/ 148680 h 144000"/>
            </a:gdLst>
            <a:ahLst/>
            <a:cxnLst/>
            <a:rect l="textAreaLeft" t="textAreaTop" r="textAreaRight" b="textAreaBottom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56" name="object 67" descr=""/>
          <p:cNvPicPr/>
          <p:nvPr/>
        </p:nvPicPr>
        <p:blipFill>
          <a:blip r:embed="rId17"/>
          <a:stretch/>
        </p:blipFill>
        <p:spPr>
          <a:xfrm>
            <a:off x="2661480" y="1290960"/>
            <a:ext cx="164520" cy="17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" name="object 68" descr=""/>
          <p:cNvPicPr/>
          <p:nvPr/>
        </p:nvPicPr>
        <p:blipFill>
          <a:blip r:embed="rId18"/>
          <a:stretch/>
        </p:blipFill>
        <p:spPr>
          <a:xfrm>
            <a:off x="2861640" y="1290960"/>
            <a:ext cx="162720" cy="14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CustomShape 11"/>
          <p:cNvSpPr/>
          <p:nvPr/>
        </p:nvSpPr>
        <p:spPr>
          <a:xfrm>
            <a:off x="6140520" y="9593640"/>
            <a:ext cx="869040" cy="8528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9" name="CustomShape 12"/>
          <p:cNvSpPr/>
          <p:nvPr/>
        </p:nvSpPr>
        <p:spPr>
          <a:xfrm>
            <a:off x="6047640" y="7937640"/>
            <a:ext cx="809640" cy="80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60" name="Рисунок 7" descr=""/>
          <p:cNvPicPr/>
          <p:nvPr/>
        </p:nvPicPr>
        <p:blipFill>
          <a:blip r:embed="rId19"/>
          <a:stretch/>
        </p:blipFill>
        <p:spPr>
          <a:xfrm>
            <a:off x="6170400" y="9615240"/>
            <a:ext cx="809640" cy="80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object 44"/>
          <p:cNvSpPr/>
          <p:nvPr/>
        </p:nvSpPr>
        <p:spPr>
          <a:xfrm>
            <a:off x="3849840" y="7275600"/>
            <a:ext cx="329256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object 43"/>
          <p:cNvSpPr/>
          <p:nvPr/>
        </p:nvSpPr>
        <p:spPr>
          <a:xfrm>
            <a:off x="628920" y="8318520"/>
            <a:ext cx="5233320" cy="221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393570, Тамбовская область,  р. п. Мучкапский, ул. Базарная, 17В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 (47546) 3-18-46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Филатова Н.А.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object 45"/>
          <p:cNvSpPr/>
          <p:nvPr/>
        </p:nvSpPr>
        <p:spPr>
          <a:xfrm>
            <a:off x="6123240" y="8786520"/>
            <a:ext cx="91260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b="0" lang="ru-RU" sz="800" spc="9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</a:t>
            </a:r>
            <a:r>
              <a:rPr b="0" lang="ru-RU" sz="800" spc="43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Тамбовской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" name="object 48" descr=""/>
          <p:cNvPicPr/>
          <p:nvPr/>
        </p:nvPicPr>
        <p:blipFill>
          <a:blip r:embed="rId20"/>
          <a:stretch/>
        </p:blipFill>
        <p:spPr>
          <a:xfrm>
            <a:off x="6162120" y="8141760"/>
            <a:ext cx="596520" cy="511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PlaceHolder 1"/>
          <p:cNvSpPr/>
          <p:nvPr/>
        </p:nvSpPr>
        <p:spPr>
          <a:xfrm>
            <a:off x="4354200" y="316800"/>
            <a:ext cx="2780280" cy="186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marL="439560" algn="r" defTabSz="914400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МЕРОПРИЯТИЯ </a:t>
            </a:r>
            <a:r>
              <a:rPr b="1" lang="ru-RU" sz="27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ОКТЯБРЬ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algn="r" defTabSz="914400">
              <a:lnSpc>
                <a:spcPts val="2701"/>
              </a:lnSpc>
              <a:tabLst>
                <a:tab algn="l" pos="0"/>
              </a:tabLst>
            </a:pP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66" name="Таблица 66"/>
          <p:cNvGraphicFramePr/>
          <p:nvPr/>
        </p:nvGraphicFramePr>
        <p:xfrm>
          <a:off x="209520" y="1837080"/>
          <a:ext cx="7175520" cy="5792400"/>
        </p:xfrm>
        <a:graphic>
          <a:graphicData uri="http://schemas.openxmlformats.org/drawingml/2006/table">
            <a:tbl>
              <a:tblPr/>
              <a:tblGrid>
                <a:gridCol w="768600"/>
                <a:gridCol w="5347800"/>
                <a:gridCol w="1059480"/>
              </a:tblGrid>
              <a:tr h="6847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Дата 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Мероприятие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Время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начала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5839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01.10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Онлайн-лекция РО «Знание» на тему: 1 октября - наш день: говорим о главном для пожилых людей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738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01.10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Мероприятие, посвященное Дню пожилых людей. Праздничный концерт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317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05.10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Мероприятие, посвященное Дню учителя. Концертно-праздничная программа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13:00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160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16.10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Концерт, посвященный Дню рождения Мучкапского района</a:t>
                      </a:r>
                      <a:endParaRPr b="0" lang="ru-RU" sz="1800" strike="noStrike" u="none">
                        <a:solidFill>
                          <a:srgbClr val="151515"/>
                        </a:solidFill>
                        <a:effectLst/>
                        <a:uFillTx/>
                        <a:latin typeface="Times New Roman"/>
                        <a:ea typeface="system-ui;apple-system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738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23.10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38160"/>
                          <a:tab algn="l" pos="104760"/>
                        </a:tabLst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Просмотр видеофильма Русского географического общества</a:t>
                      </a:r>
                      <a:endParaRPr b="0" lang="ru-RU" sz="1800" strike="noStrike" u="none">
                        <a:solidFill>
                          <a:srgbClr val="262626"/>
                        </a:solidFill>
                        <a:effectLst/>
                        <a:uFillTx/>
                        <a:latin typeface="Times New Roman"/>
                        <a:ea typeface="Century Gothic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92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30.10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Индивидуальное консультирование по пенсионным и социальным вопросам. 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DejaVu Sans Condensed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"/>
                        </a:rPr>
                        <a:t> 14:00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176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30.10</a:t>
                      </a:r>
                      <a:endParaRPr b="1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/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Российский мессенджер МАХ: цифровой </a:t>
                      </a: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DejaVu Sans Condensed"/>
                        </a:rPr>
                        <a:t>ID </a:t>
                      </a: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для хранения документов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  <a:ea typeface="DejaVu Sans Condensed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15:00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Application>LibreOffice/25.2.7.2$Windows_x86 LibreOffice_project/5cbfd1ab6520636bb5f7b99185aa69bd7456825d</Application>
  <AppVersion>15.0000</AppVersion>
  <Words>168</Words>
  <Paragraphs>34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2026-08-28T14:03:11Z</cp:lastPrinted>
  <dcterms:modified xsi:type="dcterms:W3CDTF">2026-09-25T15:00:38Z</dcterms:modified>
  <cp:revision>61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astSaved">
    <vt:filetime>2025-11-06T00:00:00Z</vt:filetime>
  </property>
  <property fmtid="{D5CDD505-2E9C-101B-9397-08002B2CF9AE}" pid="7" name="LinksUpToDate">
    <vt:bool>0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Producer">
    <vt:lpwstr>Adobe PDF Library 17.0</vt:lpwstr>
  </property>
  <property fmtid="{D5CDD505-2E9C-101B-9397-08002B2CF9AE}" pid="12" name="ScaleCrop">
    <vt:bool>0</vt:bool>
  </property>
  <property fmtid="{D5CDD505-2E9C-101B-9397-08002B2CF9AE}" pid="13" name="ShareDoc">
    <vt:bool>0</vt:bool>
  </property>
  <property fmtid="{D5CDD505-2E9C-101B-9397-08002B2CF9AE}" pid="14" name="Slides">
    <vt:i4>1</vt:i4>
  </property>
</Properties>
</file>