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0040" cy="7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5240" cy="7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68000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00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378000" y="6145920"/>
            <a:ext cx="68000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218520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679120" y="2459520"/>
            <a:ext cx="218520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980600" y="2459520"/>
            <a:ext cx="218520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378000" y="6145920"/>
            <a:ext cx="218520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body"/>
          </p:nvPr>
        </p:nvSpPr>
        <p:spPr>
          <a:xfrm>
            <a:off x="2679120" y="6145920"/>
            <a:ext cx="218520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7"/>
          <p:cNvSpPr>
            <a:spLocks noGrp="1"/>
          </p:cNvSpPr>
          <p:nvPr>
            <p:ph type="body"/>
          </p:nvPr>
        </p:nvSpPr>
        <p:spPr>
          <a:xfrm>
            <a:off x="4980600" y="6145920"/>
            <a:ext cx="218520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5240" cy="7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5240" cy="7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entere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466200"/>
            <a:ext cx="231012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5240" cy="7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5240" cy="336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ject 33" descr=""/>
          <p:cNvPicPr/>
          <p:nvPr/>
        </p:nvPicPr>
        <p:blipFill>
          <a:blip r:embed="rId1"/>
          <a:stretch/>
        </p:blipFill>
        <p:spPr>
          <a:xfrm>
            <a:off x="3600000" y="34560"/>
            <a:ext cx="3958920" cy="140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CustomShape 1"/>
          <p:cNvSpPr/>
          <p:nvPr/>
        </p:nvSpPr>
        <p:spPr>
          <a:xfrm>
            <a:off x="77400" y="7252200"/>
            <a:ext cx="7339320" cy="3419640"/>
          </a:xfrm>
          <a:custGeom>
            <a:avLst/>
            <a:gdLst>
              <a:gd name="textAreaLeft" fmla="*/ 0 w 7339320"/>
              <a:gd name="textAreaRight" fmla="*/ 7345440 w 7339320"/>
              <a:gd name="textAreaTop" fmla="*/ 0 h 3419640"/>
              <a:gd name="textAreaBottom" fmla="*/ 3425400 h 34196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36" name="Group 2"/>
          <p:cNvGrpSpPr/>
          <p:nvPr/>
        </p:nvGrpSpPr>
        <p:grpSpPr>
          <a:xfrm>
            <a:off x="644400" y="8074800"/>
            <a:ext cx="1141560" cy="126360"/>
            <a:chOff x="644400" y="8074800"/>
            <a:chExt cx="1141560" cy="126360"/>
          </a:xfrm>
        </p:grpSpPr>
        <p:pic>
          <p:nvPicPr>
            <p:cNvPr id="37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074800"/>
              <a:ext cx="96840" cy="1263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" name="CustomShape 3"/>
            <p:cNvSpPr/>
            <p:nvPr/>
          </p:nvSpPr>
          <p:spPr>
            <a:xfrm>
              <a:off x="771480" y="8076600"/>
              <a:ext cx="88200" cy="123120"/>
            </a:xfrm>
            <a:custGeom>
              <a:avLst/>
              <a:gdLst>
                <a:gd name="textAreaLeft" fmla="*/ 0 w 88200"/>
                <a:gd name="textAreaRight" fmla="*/ 94320 w 88200"/>
                <a:gd name="textAreaTop" fmla="*/ 0 h 123120"/>
                <a:gd name="textAreaBottom" fmla="*/ 129240 h 1231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39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074800"/>
              <a:ext cx="285840" cy="12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074800"/>
              <a:ext cx="312840" cy="126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076600"/>
              <a:ext cx="103680" cy="122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076600"/>
              <a:ext cx="106560" cy="1245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3" name="TextShape 4"/>
          <p:cNvSpPr/>
          <p:nvPr/>
        </p:nvSpPr>
        <p:spPr>
          <a:xfrm>
            <a:off x="4205880" y="180000"/>
            <a:ext cx="2633040" cy="111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spAutoFit/>
          </a:bodyPr>
          <a:p>
            <a:pPr marL="439560" indent="-426960" algn="r" defTabSz="914400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   МЕРОПРИЯТИЯ НА   </a:t>
            </a:r>
            <a:r>
              <a:rPr b="1" lang="ru-RU" sz="2700" spc="-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ОКТЯБРЬ</a:t>
            </a:r>
            <a:r>
              <a:rPr b="1" lang="ru-RU" sz="27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27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CustomShape 5"/>
          <p:cNvSpPr/>
          <p:nvPr/>
        </p:nvSpPr>
        <p:spPr>
          <a:xfrm>
            <a:off x="465840" y="8400600"/>
            <a:ext cx="5463000" cy="219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393700, Тамбовская область, р. п. Первомайский, ул. Больничная 2Б</a:t>
            </a:r>
            <a:br>
              <a:rPr sz="18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 (47548) 2-17-85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Мурзина Е.Ю.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CustomShape 7"/>
          <p:cNvSpPr/>
          <p:nvPr/>
        </p:nvSpPr>
        <p:spPr>
          <a:xfrm>
            <a:off x="6123240" y="8809200"/>
            <a:ext cx="91116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b="0" lang="ru-RU" sz="800" spc="9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</a:t>
            </a:r>
            <a:r>
              <a:rPr b="0" lang="ru-RU" sz="800" spc="43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Тамбовской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6" name="Group 8"/>
          <p:cNvGrpSpPr/>
          <p:nvPr/>
        </p:nvGrpSpPr>
        <p:grpSpPr>
          <a:xfrm>
            <a:off x="512280" y="489240"/>
            <a:ext cx="2511360" cy="976680"/>
            <a:chOff x="512280" y="489240"/>
            <a:chExt cx="2511360" cy="976680"/>
          </a:xfrm>
        </p:grpSpPr>
        <p:pic>
          <p:nvPicPr>
            <p:cNvPr id="47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3040" cy="9507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8" name="CustomShape 9"/>
            <p:cNvSpPr/>
            <p:nvPr/>
          </p:nvSpPr>
          <p:spPr>
            <a:xfrm>
              <a:off x="1577160" y="814680"/>
              <a:ext cx="288720" cy="178920"/>
            </a:xfrm>
            <a:custGeom>
              <a:avLst/>
              <a:gdLst>
                <a:gd name="textAreaLeft" fmla="*/ 0 w 288720"/>
                <a:gd name="textAreaRight" fmla="*/ 294840 w 288720"/>
                <a:gd name="textAreaTop" fmla="*/ 0 h 178920"/>
                <a:gd name="textAreaBottom" fmla="*/ 185040 h 1789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grpSp>
          <p:nvGrpSpPr>
            <p:cNvPr id="49" name="Group 10"/>
            <p:cNvGrpSpPr/>
            <p:nvPr/>
          </p:nvGrpSpPr>
          <p:grpSpPr>
            <a:xfrm>
              <a:off x="1917720" y="814680"/>
              <a:ext cx="441360" cy="144720"/>
              <a:chOff x="1917720" y="814680"/>
              <a:chExt cx="441360" cy="144720"/>
            </a:xfrm>
          </p:grpSpPr>
          <p:sp>
            <p:nvSpPr>
              <p:cNvPr id="50" name="CustomShape 11"/>
              <p:cNvSpPr/>
              <p:nvPr/>
            </p:nvSpPr>
            <p:spPr>
              <a:xfrm>
                <a:off x="1917720" y="814680"/>
                <a:ext cx="284400" cy="144720"/>
              </a:xfrm>
              <a:custGeom>
                <a:avLst/>
                <a:gdLst>
                  <a:gd name="textAreaLeft" fmla="*/ 0 w 284400"/>
                  <a:gd name="textAreaRight" fmla="*/ 290520 w 284400"/>
                  <a:gd name="textAreaTop" fmla="*/ 0 h 144720"/>
                  <a:gd name="textAreaBottom" fmla="*/ 150840 h 1447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51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4840" cy="1436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52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3360" cy="1472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53" name="Group 12"/>
            <p:cNvGrpSpPr/>
            <p:nvPr/>
          </p:nvGrpSpPr>
          <p:grpSpPr>
            <a:xfrm>
              <a:off x="1762920" y="1051200"/>
              <a:ext cx="671040" cy="177120"/>
              <a:chOff x="1762920" y="1051200"/>
              <a:chExt cx="671040" cy="177120"/>
            </a:xfrm>
          </p:grpSpPr>
          <p:pic>
            <p:nvPicPr>
              <p:cNvPr id="54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6280" cy="143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CustomShape 13"/>
              <p:cNvSpPr/>
              <p:nvPr/>
            </p:nvSpPr>
            <p:spPr>
              <a:xfrm>
                <a:off x="1917720" y="1051200"/>
                <a:ext cx="516240" cy="177120"/>
              </a:xfrm>
              <a:custGeom>
                <a:avLst/>
                <a:gdLst>
                  <a:gd name="textAreaLeft" fmla="*/ 0 w 516240"/>
                  <a:gd name="textAreaRight" fmla="*/ 522360 w 516240"/>
                  <a:gd name="textAreaTop" fmla="*/ 0 h 177120"/>
                  <a:gd name="textAreaBottom" fmla="*/ 183240 h 1771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56" name="Group 14"/>
            <p:cNvGrpSpPr/>
            <p:nvPr/>
          </p:nvGrpSpPr>
          <p:grpSpPr>
            <a:xfrm>
              <a:off x="2489040" y="1051560"/>
              <a:ext cx="284400" cy="143640"/>
              <a:chOff x="2489040" y="1051560"/>
              <a:chExt cx="284400" cy="143640"/>
            </a:xfrm>
          </p:grpSpPr>
          <p:pic>
            <p:nvPicPr>
              <p:cNvPr id="57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3480" cy="1436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8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4480" cy="1436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9" name="Group 15"/>
            <p:cNvGrpSpPr/>
            <p:nvPr/>
          </p:nvGrpSpPr>
          <p:grpSpPr>
            <a:xfrm>
              <a:off x="1556640" y="1284480"/>
              <a:ext cx="1467000" cy="181440"/>
              <a:chOff x="1556640" y="1284480"/>
              <a:chExt cx="1467000" cy="181440"/>
            </a:xfrm>
          </p:grpSpPr>
          <p:pic>
            <p:nvPicPr>
              <p:cNvPr id="60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6800" cy="149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1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8040" cy="149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2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3880" cy="181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3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8040" cy="149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64" name="CustomShape 16"/>
              <p:cNvSpPr/>
              <p:nvPr/>
            </p:nvSpPr>
            <p:spPr>
              <a:xfrm>
                <a:off x="2494080" y="1290960"/>
                <a:ext cx="132120" cy="143280"/>
              </a:xfrm>
              <a:custGeom>
                <a:avLst/>
                <a:gdLst>
                  <a:gd name="textAreaLeft" fmla="*/ 0 w 132120"/>
                  <a:gd name="textAreaRight" fmla="*/ 138240 w 132120"/>
                  <a:gd name="textAreaTop" fmla="*/ 0 h 143280"/>
                  <a:gd name="textAreaBottom" fmla="*/ 149400 h 1432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65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3800" cy="174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6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2000" cy="1436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67" name="CustomShape 17"/>
          <p:cNvSpPr/>
          <p:nvPr/>
        </p:nvSpPr>
        <p:spPr>
          <a:xfrm>
            <a:off x="6140520" y="9593640"/>
            <a:ext cx="868320" cy="8521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8" name="CustomShape 18"/>
          <p:cNvSpPr/>
          <p:nvPr/>
        </p:nvSpPr>
        <p:spPr>
          <a:xfrm>
            <a:off x="6047640" y="7990560"/>
            <a:ext cx="808920" cy="8089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69" name="object 48" descr=""/>
          <p:cNvPicPr/>
          <p:nvPr/>
        </p:nvPicPr>
        <p:blipFill>
          <a:blip r:embed="rId19"/>
          <a:stretch/>
        </p:blipFill>
        <p:spPr>
          <a:xfrm>
            <a:off x="6162120" y="8217360"/>
            <a:ext cx="595080" cy="510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Рисунок 7" descr=""/>
          <p:cNvPicPr/>
          <p:nvPr/>
        </p:nvPicPr>
        <p:blipFill>
          <a:blip r:embed="rId20"/>
          <a:stretch/>
        </p:blipFill>
        <p:spPr>
          <a:xfrm>
            <a:off x="6170400" y="9615240"/>
            <a:ext cx="808920" cy="80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object 44"/>
          <p:cNvSpPr/>
          <p:nvPr/>
        </p:nvSpPr>
        <p:spPr>
          <a:xfrm>
            <a:off x="3960000" y="7439760"/>
            <a:ext cx="329112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72" name="Таблица 72"/>
          <p:cNvGraphicFramePr/>
          <p:nvPr/>
        </p:nvGraphicFramePr>
        <p:xfrm>
          <a:off x="209520" y="2117160"/>
          <a:ext cx="7089840" cy="5113440"/>
        </p:xfrm>
        <a:graphic>
          <a:graphicData uri="http://schemas.openxmlformats.org/drawingml/2006/table">
            <a:tbl>
              <a:tblPr/>
              <a:tblGrid>
                <a:gridCol w="827640"/>
                <a:gridCol w="5270400"/>
                <a:gridCol w="992160"/>
              </a:tblGrid>
              <a:tr h="5979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01.10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Онлайн – мероприятие РО Знание на тему: «1 октября- наш день: говорим о главном для пожилых людей»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</a:t>
                      </a:r>
                      <a:r>
                        <a:rPr b="0" lang="ru-RU" sz="16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478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01.10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Онлайн – мероприятие РО Знание на тему: «Голосуем сердцем- воспитываем примером: выборы в России»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03.09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Урок цифровой грамотности: "Создание цифрового документа в национальном мессенджере MAX."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08.09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Викторина, посвященная Дню языков народов Российской Федерации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36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16.09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Просмотр фильма Русского Географического общества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13:00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44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16.09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Batang;바탕"/>
                        </a:rPr>
                        <a:t>Встреча с врачом-терапевтом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28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23.09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Консультирование по пенсионно-социальным вопросам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10:30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160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23.09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Изготовление окопных свечей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11:30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160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30.09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 гостях у осени: мастер-класс по изготовлению осенних поделок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10:30</a:t>
                      </a:r>
                      <a:endParaRPr b="0" lang="ru-RU" sz="16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</TotalTime>
  <Application>LibreOffice/25.2.7.2$Windows_x86 LibreOffice_project/5cbfd1ab6520636bb5f7b99185aa69bd7456825d</Application>
  <AppVersion>15.0000</AppVersion>
  <Words>186</Words>
  <Paragraphs>41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2026-08-28T14:04:18Z</cp:lastPrinted>
  <dcterms:modified xsi:type="dcterms:W3CDTF">2026-09-29T09:28:02Z</dcterms:modified>
  <cp:revision>70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astSaved">
    <vt:filetime>2025-11-06T00:00:00Z</vt:filetime>
  </property>
  <property fmtid="{D5CDD505-2E9C-101B-9397-08002B2CF9AE}" pid="7" name="LinksUpToDate">
    <vt:bool>0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0</vt:bool>
  </property>
  <property fmtid="{D5CDD505-2E9C-101B-9397-08002B2CF9AE}" pid="13" name="ShareDoc">
    <vt:bool>0</vt:bool>
  </property>
  <property fmtid="{D5CDD505-2E9C-101B-9397-08002B2CF9AE}" pid="14" name="Slides">
    <vt:i4>1</vt:i4>
  </property>
</Properties>
</file>