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5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media/image13.png" ContentType="image/png"/>
  <Override PartName="/ppt/media/image4.png" ContentType="image/png"/>
  <Override PartName="/ppt/media/image9.png" ContentType="image/png"/>
  <Override PartName="/ppt/media/image18.png" ContentType="image/png"/>
  <Override PartName="/ppt/media/image20.png" ContentType="image/png"/>
  <Override PartName="/ppt/media/image12.png" ContentType="image/png"/>
  <Override PartName="/ppt/media/image3.png" ContentType="image/png"/>
  <Override PartName="/ppt/media/image19.png" ContentType="image/png"/>
  <Override PartName="/ppt/media/image14.png" ContentType="image/png"/>
  <Override PartName="/ppt/media/image5.png" ContentType="image/png"/>
  <Override PartName="/ppt/media/image15.png" ContentType="image/png"/>
  <Override PartName="/ppt/media/image6.png" ContentType="image/png"/>
  <Override PartName="/ppt/media/image10.png" ContentType="image/png"/>
  <Override PartName="/ppt/media/image1.png" ContentType="image/png"/>
  <Override PartName="/ppt/media/image16.png" ContentType="image/png"/>
  <Override PartName="/ppt/media/image7.png" ContentType="image/png"/>
  <Override PartName="/ppt/media/image2.png" ContentType="image/png"/>
  <Override PartName="/ppt/media/image11.png" ContentType="image/png"/>
  <Override PartName="/ppt/media/image17.png" ContentType="image/png"/>
  <Override PartName="/ppt/media/image8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3" r:id="rId4"/>
    <p:sldMasterId id="2147483655" r:id="rId5"/>
    <p:sldMasterId id="2147483657" r:id="rId6"/>
  </p:sldMasterIdLst>
  <p:sldIdLst>
    <p:sldId id="256" r:id="rId7"/>
  </p:sldIdLst>
  <p:sldSz cx="7556500" cy="106934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" Target="slides/slide1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-131292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B1C9C6E-D022-4905-BDF8-8CB5C16308E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822920" y="-131292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E84F611-6B86-41CB-90E1-061771B74F4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822920" y="-131292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9A50E12-CD23-4514-82E7-93110BD6BE2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292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EFE83B4-E2F4-4DEF-BBFB-C9611E37056C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822920" y="-131292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27F297C3-E42E-4B25-8DF4-CE75BBB2D61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822920" y="-1312920"/>
            <a:ext cx="2309400" cy="4375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p>
            <a:fld id="{1F4A5865-E68C-4ACF-882E-3450F4A0288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4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5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1320" cy="824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B93D765-5BC8-4917-9591-AE0869D1BAE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799320" cy="7050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 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3E3782B-D2BC-4148-BA24-B42B96C5B34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1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248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2480" cy="8936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Для правки структуры щёлкните мышью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Второй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Третий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Четвёртый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Пятый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Шестой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trike="noStrike" u="none">
                <a:solidFill>
                  <a:srgbClr val="000000"/>
                </a:solidFill>
                <a:uFillTx/>
                <a:latin typeface="Calibri"/>
              </a:rPr>
              <a:t>Седьмой уровень структуры</a:t>
            </a:r>
            <a:endParaRPr b="0" lang="ru-RU" sz="1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7515BE98-8FE1-4633-9642-3DA539706BF3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09400" cy="1115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2700" strike="noStrike" u="none">
                <a:solidFill>
                  <a:srgbClr val="000000"/>
                </a:solidFill>
                <a:uFillTx/>
                <a:latin typeface="Calibri"/>
              </a:rPr>
              <a:t>Для правки текста заглавия щёлкните мышью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14B661BD-6017-4FE4-A783-C37D16415360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308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trike="noStrike" u="non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defTabSz="9144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&lt;дата/время&gt;</a:t>
            </a:r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2320" cy="52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1E344D8-106C-49EF-BCE9-7365AE41FC9F}" type="slidenum">
              <a:rPr b="0" lang="ru-RU" sz="1400" strike="noStrike" u="non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&lt;номер&gt;</a:t>
            </a:fld>
            <a:endParaRPr b="0" lang="ru-RU" sz="1400" strike="noStrike" u="none">
              <a:solidFill>
                <a:srgbClr val="000000"/>
              </a:solidFill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ject 33" descr=""/>
          <p:cNvPicPr/>
          <p:nvPr/>
        </p:nvPicPr>
        <p:blipFill>
          <a:blip r:embed="rId1"/>
          <a:stretch/>
        </p:blipFill>
        <p:spPr>
          <a:xfrm>
            <a:off x="3731760" y="108000"/>
            <a:ext cx="3713040" cy="16513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5" name="object 35"/>
          <p:cNvSpPr/>
          <p:nvPr/>
        </p:nvSpPr>
        <p:spPr>
          <a:xfrm>
            <a:off x="0" y="7113600"/>
            <a:ext cx="7553160" cy="3576600"/>
          </a:xfrm>
          <a:custGeom>
            <a:avLst/>
            <a:gdLst>
              <a:gd name="textAreaLeft" fmla="*/ 0 w 7553160"/>
              <a:gd name="textAreaRight" fmla="*/ 7560360 w 7553160"/>
              <a:gd name="textAreaTop" fmla="*/ 0 h 3576600"/>
              <a:gd name="textAreaBottom" fmla="*/ 3583800 h 3576600"/>
            </a:gdLst>
            <a:ah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trike="noStrike" u="none">
              <a:solidFill>
                <a:srgbClr val="ffffff"/>
              </a:solidFill>
              <a:uFillTx/>
              <a:latin typeface="Arial"/>
            </a:endParaRPr>
          </a:p>
        </p:txBody>
      </p:sp>
      <p:grpSp>
        <p:nvGrpSpPr>
          <p:cNvPr id="36" name="Группа 1"/>
          <p:cNvGrpSpPr/>
          <p:nvPr/>
        </p:nvGrpSpPr>
        <p:grpSpPr>
          <a:xfrm>
            <a:off x="644400" y="8176320"/>
            <a:ext cx="1140840" cy="125640"/>
            <a:chOff x="644400" y="8176320"/>
            <a:chExt cx="1140840" cy="125640"/>
          </a:xfrm>
        </p:grpSpPr>
        <p:pic>
          <p:nvPicPr>
            <p:cNvPr id="37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96120" cy="1256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8" name="object 37"/>
            <p:cNvSpPr/>
            <p:nvPr/>
          </p:nvSpPr>
          <p:spPr>
            <a:xfrm>
              <a:off x="771480" y="8178120"/>
              <a:ext cx="87480" cy="122400"/>
            </a:xfrm>
            <a:custGeom>
              <a:avLst/>
              <a:gdLst>
                <a:gd name="textAreaLeft" fmla="*/ 0 w 87480"/>
                <a:gd name="textAreaRight" fmla="*/ 94680 w 87480"/>
                <a:gd name="textAreaTop" fmla="*/ 0 h 122400"/>
                <a:gd name="textAreaBottom" fmla="*/ 129600 h 122400"/>
              </a:gdLst>
              <a:ah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39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85120" cy="125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0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2120" cy="1256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1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2960" cy="12204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42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05840" cy="123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320000" y="316800"/>
            <a:ext cx="2812320" cy="1483920"/>
          </a:xfrm>
          <a:prstGeom prst="rect">
            <a:avLst/>
          </a:prstGeom>
          <a:noFill/>
          <a:ln w="0">
            <a:noFill/>
          </a:ln>
        </p:spPr>
        <p:txBody>
          <a:bodyPr lIns="0" rIns="0" tIns="81360" bIns="0" anchor="t">
            <a:noAutofit/>
          </a:bodyPr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algn="l" pos="0"/>
              </a:tabLst>
            </a:pP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br>
              <a:rPr sz="2700"/>
            </a:br>
            <a:r>
              <a:rPr b="1" lang="ru-RU" sz="2700" strike="noStrike" u="non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b="1" lang="ru-RU" sz="2700" spc="-6" strike="noStrike" u="none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b="1" lang="ru-RU" sz="2700" spc="-11" strike="noStrike" u="none">
                <a:solidFill>
                  <a:schemeClr val="lt1"/>
                </a:solidFill>
                <a:uFillTx/>
                <a:latin typeface="Calibri"/>
              </a:rPr>
              <a:t>СЕНТЯБРЬ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algn="l" pos="0"/>
              </a:tabLst>
            </a:pPr>
            <a:r>
              <a:rPr b="1" lang="ru-RU" sz="2700" spc="-20" strike="noStrike" u="none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b="0" lang="ru-RU" sz="27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4" name="object 43"/>
          <p:cNvSpPr/>
          <p:nvPr/>
        </p:nvSpPr>
        <p:spPr>
          <a:xfrm>
            <a:off x="360000" y="8460000"/>
            <a:ext cx="5106960" cy="203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 anchor="t">
            <a:spAutoFit/>
          </a:bodyPr>
          <a:p>
            <a:pPr marL="12600" defTabSz="9144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trike="noStrike" u="non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b="1" lang="ru-RU" sz="4400" spc="-136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1" lang="ru-RU" sz="4400" spc="-11" strike="noStrike" u="none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b="0" lang="ru-RU" sz="44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b="0" lang="ru-RU" sz="1300" spc="-34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1300" spc="-11" strike="noStrike" u="none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Адрес: 393230, Тамбовская область, с. Бондари, ул. К.Маркса, 13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Контактный номер: 8 (47534) 2-45-52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b="0" lang="ru-RU" sz="1300" strike="noStrike" u="none">
                <a:solidFill>
                  <a:srgbClr val="ffffff"/>
                </a:solidFill>
                <a:uFillTx/>
                <a:latin typeface="Calibri"/>
              </a:rPr>
              <a:t>Ишханов М.М.</a:t>
            </a:r>
            <a:endParaRPr b="0" lang="ru-RU" sz="13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5" name="object 44"/>
          <p:cNvSpPr/>
          <p:nvPr/>
        </p:nvSpPr>
        <p:spPr>
          <a:xfrm>
            <a:off x="3908880" y="7560000"/>
            <a:ext cx="3290400" cy="830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 anchor="t">
            <a:spAutoFit/>
          </a:bodyPr>
          <a:p>
            <a:pPr marL="12600" indent="1948680" algn="r" defTabSz="914400">
              <a:lnSpc>
                <a:spcPct val="112000"/>
              </a:lnSpc>
              <a:spcBef>
                <a:spcPts val="99"/>
              </a:spcBef>
              <a:tabLst>
                <a:tab algn="l" pos="0"/>
              </a:tabLst>
            </a:pP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b="1" lang="ru-RU" sz="1600" spc="-65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b="1" lang="ru-RU" sz="1600" spc="-11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08:30</a:t>
            </a:r>
            <a:r>
              <a:rPr b="1" lang="ru-RU" sz="1600" spc="-6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 17:30</a:t>
            </a:r>
            <a:r>
              <a:rPr b="1" lang="ru-RU" sz="1600" spc="-14" strike="noStrike" u="none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пятница 08:30 </a:t>
            </a:r>
            <a:r>
              <a:rPr b="1" lang="ru-RU" sz="1600" strike="noStrike" u="non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b="1" lang="ru-RU" sz="1600" spc="-20" strike="noStrike" u="none">
                <a:solidFill>
                  <a:srgbClr val="58595b"/>
                </a:solidFill>
                <a:uFillTx/>
                <a:latin typeface="Calibri"/>
              </a:rPr>
              <a:t> 16:30</a:t>
            </a:r>
            <a:endParaRPr b="0" lang="ru-RU" sz="16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6" name="object 45"/>
          <p:cNvSpPr/>
          <p:nvPr/>
        </p:nvSpPr>
        <p:spPr>
          <a:xfrm>
            <a:off x="6059880" y="9008640"/>
            <a:ext cx="910440" cy="641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 anchor="t">
            <a:spAutoFit/>
          </a:bodyPr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b="0" lang="ru-RU" sz="800" spc="11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6" strike="noStrike" u="none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b="0" lang="ru-RU" sz="800" strike="noStrike" u="non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b="0" lang="ru-RU" sz="800" spc="45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20" strike="noStrike" u="none">
                <a:solidFill>
                  <a:srgbClr val="ffffff"/>
                </a:solidFill>
                <a:uFillTx/>
                <a:latin typeface="Calibri"/>
              </a:rPr>
              <a:t>Тамбовской</a:t>
            </a:r>
            <a:r>
              <a:rPr b="0" lang="ru-RU" sz="800" spc="499" strike="noStrike" u="none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b="0" lang="ru-RU" sz="800" spc="-11" strike="noStrike" u="none">
                <a:solidFill>
                  <a:srgbClr val="ffffff"/>
                </a:solidFill>
                <a:uFillTx/>
                <a:latin typeface="Calibri"/>
              </a:rPr>
              <a:t>области</a:t>
            </a:r>
            <a:endParaRPr b="0" lang="ru-RU" sz="800" strike="noStrike" u="non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47" name="Группа 103"/>
          <p:cNvGrpSpPr/>
          <p:nvPr/>
        </p:nvGrpSpPr>
        <p:grpSpPr>
          <a:xfrm>
            <a:off x="512280" y="489240"/>
            <a:ext cx="2510640" cy="975960"/>
            <a:chOff x="512280" y="489240"/>
            <a:chExt cx="2510640" cy="975960"/>
          </a:xfrm>
        </p:grpSpPr>
        <p:pic>
          <p:nvPicPr>
            <p:cNvPr id="48" name="object 49" descr=""/>
            <p:cNvPicPr/>
            <p:nvPr/>
          </p:nvPicPr>
          <p:blipFill>
            <a:blip r:embed="rId7"/>
            <a:stretch/>
          </p:blipFill>
          <p:spPr>
            <a:xfrm>
              <a:off x="512280" y="489240"/>
              <a:ext cx="832320" cy="95004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9" name="object 50"/>
            <p:cNvSpPr/>
            <p:nvPr/>
          </p:nvSpPr>
          <p:spPr>
            <a:xfrm>
              <a:off x="1577160" y="814680"/>
              <a:ext cx="288000" cy="178200"/>
            </a:xfrm>
            <a:custGeom>
              <a:avLst/>
              <a:gdLst>
                <a:gd name="textAreaLeft" fmla="*/ 0 w 288000"/>
                <a:gd name="textAreaRight" fmla="*/ 295200 w 288000"/>
                <a:gd name="textAreaTop" fmla="*/ 0 h 178200"/>
                <a:gd name="textAreaBottom" fmla="*/ 185400 h 178200"/>
              </a:gdLst>
              <a:ah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0" rIns="0" tIns="0" bIns="0" anchor="t">
              <a:noAutofit/>
            </a:bodyPr>
            <a:p>
              <a:pPr defTabSz="914400">
                <a:lnSpc>
                  <a:spcPct val="100000"/>
                </a:lnSpc>
              </a:pPr>
              <a:endParaRPr b="0" lang="ru-RU" sz="1800" strike="noStrike" u="none">
                <a:solidFill>
                  <a:srgbClr val="ffffff"/>
                </a:solidFill>
                <a:uFillTx/>
                <a:latin typeface="Arial"/>
              </a:endParaRPr>
            </a:p>
          </p:txBody>
        </p:sp>
        <p:grpSp>
          <p:nvGrpSpPr>
            <p:cNvPr id="50" name="object 51"/>
            <p:cNvGrpSpPr/>
            <p:nvPr/>
          </p:nvGrpSpPr>
          <p:grpSpPr>
            <a:xfrm>
              <a:off x="1917720" y="814680"/>
              <a:ext cx="440640" cy="144000"/>
              <a:chOff x="1917720" y="814680"/>
              <a:chExt cx="440640" cy="144000"/>
            </a:xfrm>
          </p:grpSpPr>
          <p:sp>
            <p:nvSpPr>
              <p:cNvPr id="51" name="object 52"/>
              <p:cNvSpPr/>
              <p:nvPr/>
            </p:nvSpPr>
            <p:spPr>
              <a:xfrm>
                <a:off x="1917720" y="814680"/>
                <a:ext cx="283680" cy="144000"/>
              </a:xfrm>
              <a:custGeom>
                <a:avLst/>
                <a:gdLst>
                  <a:gd name="textAreaLeft" fmla="*/ 0 w 283680"/>
                  <a:gd name="textAreaRight" fmla="*/ 290880 w 283680"/>
                  <a:gd name="textAreaTop" fmla="*/ 0 h 144000"/>
                  <a:gd name="textAreaBottom" fmla="*/ 151200 h 144000"/>
                </a:gdLst>
                <a:ah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52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44240" y="815040"/>
                <a:ext cx="11412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53" name="object 54" descr=""/>
            <p:cNvPicPr/>
            <p:nvPr/>
          </p:nvPicPr>
          <p:blipFill>
            <a:blip r:embed="rId9"/>
            <a:stretch/>
          </p:blipFill>
          <p:spPr>
            <a:xfrm>
              <a:off x="1556640" y="1049760"/>
              <a:ext cx="152640" cy="14652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54" name="object 55"/>
            <p:cNvGrpSpPr/>
            <p:nvPr/>
          </p:nvGrpSpPr>
          <p:grpSpPr>
            <a:xfrm>
              <a:off x="1762920" y="1051200"/>
              <a:ext cx="670320" cy="176400"/>
              <a:chOff x="1762920" y="1051200"/>
              <a:chExt cx="670320" cy="176400"/>
            </a:xfrm>
          </p:grpSpPr>
          <p:pic>
            <p:nvPicPr>
              <p:cNvPr id="55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62920" y="1051560"/>
                <a:ext cx="11556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6" name="object 57"/>
              <p:cNvSpPr/>
              <p:nvPr/>
            </p:nvSpPr>
            <p:spPr>
              <a:xfrm>
                <a:off x="1917720" y="1051200"/>
                <a:ext cx="515520" cy="176400"/>
              </a:xfrm>
              <a:custGeom>
                <a:avLst/>
                <a:gdLst>
                  <a:gd name="textAreaLeft" fmla="*/ 0 w 515520"/>
                  <a:gd name="textAreaRight" fmla="*/ 522720 w 515520"/>
                  <a:gd name="textAreaTop" fmla="*/ 0 h 176400"/>
                  <a:gd name="textAreaBottom" fmla="*/ 183600 h 176400"/>
                </a:gdLst>
                <a:ah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57" name="object 58"/>
            <p:cNvGrpSpPr/>
            <p:nvPr/>
          </p:nvGrpSpPr>
          <p:grpSpPr>
            <a:xfrm>
              <a:off x="2489040" y="1051560"/>
              <a:ext cx="283680" cy="142920"/>
              <a:chOff x="2489040" y="1051560"/>
              <a:chExt cx="283680" cy="142920"/>
            </a:xfrm>
          </p:grpSpPr>
          <p:pic>
            <p:nvPicPr>
              <p:cNvPr id="58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89040" y="1051560"/>
                <a:ext cx="12276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9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58960" y="1051560"/>
                <a:ext cx="11376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60" name="object 61"/>
            <p:cNvGrpSpPr/>
            <p:nvPr/>
          </p:nvGrpSpPr>
          <p:grpSpPr>
            <a:xfrm>
              <a:off x="1556640" y="1284480"/>
              <a:ext cx="1466280" cy="180720"/>
              <a:chOff x="1556640" y="1284480"/>
              <a:chExt cx="1466280" cy="180720"/>
            </a:xfrm>
          </p:grpSpPr>
          <p:pic>
            <p:nvPicPr>
              <p:cNvPr id="61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56640" y="1292040"/>
                <a:ext cx="136080" cy="148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2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25840" y="1292040"/>
                <a:ext cx="157320" cy="148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3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17720" y="1284480"/>
                <a:ext cx="353160" cy="1807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4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300040" y="1292040"/>
                <a:ext cx="157320" cy="14832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5" name="object 66"/>
              <p:cNvSpPr/>
              <p:nvPr/>
            </p:nvSpPr>
            <p:spPr>
              <a:xfrm>
                <a:off x="2494080" y="1290960"/>
                <a:ext cx="131400" cy="142560"/>
              </a:xfrm>
              <a:custGeom>
                <a:avLst/>
                <a:gdLst>
                  <a:gd name="textAreaLeft" fmla="*/ 0 w 131400"/>
                  <a:gd name="textAreaRight" fmla="*/ 138600 w 131400"/>
                  <a:gd name="textAreaTop" fmla="*/ 0 h 142560"/>
                  <a:gd name="textAreaBottom" fmla="*/ 149760 h 142560"/>
                </a:gdLst>
                <a:ah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0" rIns="0" tIns="0" bIns="0" anchor="t">
                <a:noAutofit/>
              </a:bodyPr>
              <a:p>
                <a:pPr defTabSz="914400">
                  <a:lnSpc>
                    <a:spcPct val="100000"/>
                  </a:lnSpc>
                </a:pPr>
                <a:endParaRPr b="0" lang="ru-RU" sz="1800" strike="noStrike" u="none">
                  <a:solidFill>
                    <a:srgbClr val="ffffff"/>
                  </a:solidFill>
                  <a:uFillTx/>
                  <a:latin typeface="Arial"/>
                </a:endParaRPr>
              </a:p>
            </p:txBody>
          </p:sp>
          <p:pic>
            <p:nvPicPr>
              <p:cNvPr id="66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61480" y="1290960"/>
                <a:ext cx="163080" cy="1742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7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61640" y="1290960"/>
                <a:ext cx="161280" cy="14292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68" name="Прямоугольник: скругленные углы 2"/>
          <p:cNvSpPr/>
          <p:nvPr/>
        </p:nvSpPr>
        <p:spPr>
          <a:xfrm>
            <a:off x="6140520" y="9593640"/>
            <a:ext cx="867600" cy="85140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sp>
        <p:nvSpPr>
          <p:cNvPr id="69" name="Овал 3"/>
          <p:cNvSpPr/>
          <p:nvPr/>
        </p:nvSpPr>
        <p:spPr>
          <a:xfrm>
            <a:off x="6208560" y="8188560"/>
            <a:ext cx="808200" cy="808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ru-RU" sz="1800" strike="noStrike" u="non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70" name="object 48" descr=""/>
          <p:cNvPicPr/>
          <p:nvPr/>
        </p:nvPicPr>
        <p:blipFill>
          <a:blip r:embed="rId19"/>
          <a:stretch/>
        </p:blipFill>
        <p:spPr>
          <a:xfrm>
            <a:off x="6300000" y="8564040"/>
            <a:ext cx="594360" cy="441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1" name="Рисунок 7" descr=""/>
          <p:cNvPicPr/>
          <p:nvPr/>
        </p:nvPicPr>
        <p:blipFill>
          <a:blip r:embed="rId20"/>
          <a:stretch/>
        </p:blipFill>
        <p:spPr>
          <a:xfrm>
            <a:off x="6199920" y="9653400"/>
            <a:ext cx="808200" cy="80820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72" name="Таблица 4"/>
          <p:cNvGraphicFramePr/>
          <p:nvPr/>
        </p:nvGraphicFramePr>
        <p:xfrm>
          <a:off x="167040" y="2064240"/>
          <a:ext cx="7134120" cy="4789080"/>
        </p:xfrm>
        <a:graphic>
          <a:graphicData uri="http://schemas.openxmlformats.org/drawingml/2006/table">
            <a:tbl>
              <a:tblPr/>
              <a:tblGrid>
                <a:gridCol w="761040"/>
                <a:gridCol w="5487840"/>
                <a:gridCol w="885600"/>
              </a:tblGrid>
              <a:tr h="55188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800" strike="noStrike" u="non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b="0" lang="ru-RU" sz="1800" strike="noStrike" u="non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550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01.09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Просмотр художественного фильма «Доживем до понедельника», мероприятие посвященное Дню знаний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11:</a:t>
                      </a:r>
                      <a:r>
                        <a:rPr b="0" lang="ru-RU" sz="1600" spc="-26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03.09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Онлайн-лекция РО «Знание» на тему: «Голосуем сердцем-воспитываем примером:выборы в России»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749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08.09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Познавательный час «Язык-душа народа» - мероприятие, посвященное Дню языков народов Российской Федерации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4008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Лекция по вопросу пенсионного и социального характера с участием специалиста отдела установления пенсий №7 управления установления пенсий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10:00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37332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1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17.09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Просмотр фильма из Русского географического  общества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rgbClr val="231f20"/>
                          </a:solidFill>
                          <a:uFillTx/>
                          <a:latin typeface="Times New Roman"/>
                        </a:rPr>
                        <a:t>25.09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«Годовщина дружбы и общения» праздничное мероприятие, посвященное году образования ЦОСП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97960"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tabLst>
                          <a:tab algn="l" pos="0"/>
                        </a:tabLst>
                      </a:pPr>
                      <a:r>
                        <a:rPr b="1" lang="ru-RU" sz="1600" spc="-11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29.09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  <a:ea typeface="Microsoft YaHei"/>
                        </a:rPr>
                        <a:t>Урок цифровой грамотности: «Создание цифрового документа в национальном мессенджере МАХ»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600" strike="noStrike" u="none">
                          <a:solidFill>
                            <a:schemeClr val="dk1"/>
                          </a:solidFill>
                          <a:uFillTx/>
                          <a:latin typeface="Times New Roman"/>
                        </a:rPr>
                        <a:t>11:00</a:t>
                      </a:r>
                      <a:endParaRPr b="0" lang="ru-RU" sz="1600" strike="noStrike" u="non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</TotalTime>
  <Application>LibreOffice/24.8.5.2$Linux_X86_64 LibreOffice_project/480$Build-2</Application>
  <AppVersion>15.0000</AppVersion>
  <Words>154</Words>
  <Paragraphs>30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dcterms:modified xsi:type="dcterms:W3CDTF">2026-08-28T13:51:13Z</dcterms:modified>
  <cp:revision>43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