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1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2.png" ContentType="image/png"/>
  <Override PartName="/ppt/media/image11.png" ContentType="image/png"/>
  <Override PartName="/ppt/media/image1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3" r:id="rId4"/>
    <p:sldMasterId id="2147483655" r:id="rId5"/>
    <p:sldMasterId id="2147483657" r:id="rId6"/>
  </p:sldMasterIdLst>
  <p:sldIdLst>
    <p:sldId id="256" r:id="rId7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CD4D57-91EC-406F-89E2-B5A3C5D999A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1AF510A-79D0-48B6-A9FC-CF57C2D388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1CFA772-A137-46F4-A1D5-A20D113C22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B3A06D9-214B-4F2B-A2D5-8ED76F2FE5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B2B84F5-C41E-4FC0-9CEC-59D06F169AF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822920" y="-1311840"/>
            <a:ext cx="231156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2B86D4F-4369-43D7-B4C0-E5727BF99B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3480" cy="82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524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B53C353-6F74-482C-8E29-664A8B2B13D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560" cy="111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480" cy="7052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524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2CB6A61-8C86-4EFE-A76E-AB4195FEE40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1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560" cy="111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46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46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524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C891D32-2A56-4636-9A58-DF7C15BA44E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560" cy="1117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524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874C25D-2FE8-430E-A250-9F5D562B598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524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4480" cy="529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B121E7-DA9A-410D-BC6D-913CF9A45E4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5200" cy="165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object 35"/>
          <p:cNvSpPr/>
          <p:nvPr/>
        </p:nvSpPr>
        <p:spPr>
          <a:xfrm>
            <a:off x="35280" y="7129440"/>
            <a:ext cx="7340760" cy="3562920"/>
          </a:xfrm>
          <a:custGeom>
            <a:avLst/>
            <a:gdLst>
              <a:gd name="textAreaLeft" fmla="*/ 0 w 7340760"/>
              <a:gd name="textAreaRight" fmla="*/ 7345800 w 7340760"/>
              <a:gd name="textAreaTop" fmla="*/ 0 h 3562920"/>
              <a:gd name="textAreaBottom" fmla="*/ 3567600 h 356292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36" name="Группа 1"/>
          <p:cNvGrpSpPr/>
          <p:nvPr/>
        </p:nvGrpSpPr>
        <p:grpSpPr>
          <a:xfrm>
            <a:off x="644400" y="8308080"/>
            <a:ext cx="1143000" cy="127800"/>
            <a:chOff x="644400" y="8308080"/>
            <a:chExt cx="1143000" cy="127800"/>
          </a:xfrm>
        </p:grpSpPr>
        <p:pic>
          <p:nvPicPr>
            <p:cNvPr id="37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308080"/>
              <a:ext cx="98280" cy="127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object 37"/>
            <p:cNvSpPr/>
            <p:nvPr/>
          </p:nvSpPr>
          <p:spPr>
            <a:xfrm>
              <a:off x="771480" y="8309880"/>
              <a:ext cx="89640" cy="124560"/>
            </a:xfrm>
            <a:custGeom>
              <a:avLst/>
              <a:gdLst>
                <a:gd name="textAreaLeft" fmla="*/ 0 w 89640"/>
                <a:gd name="textAreaRight" fmla="*/ 94680 w 89640"/>
                <a:gd name="textAreaTop" fmla="*/ 0 h 124560"/>
                <a:gd name="textAreaBottom" fmla="*/ 129600 h 12456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39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308080"/>
              <a:ext cx="28728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308080"/>
              <a:ext cx="31428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309880"/>
              <a:ext cx="105120" cy="124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309880"/>
              <a:ext cx="108000" cy="1260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714200" y="316800"/>
            <a:ext cx="2419920" cy="1455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b="1" lang="ru-RU" sz="2700" strike="noStrike" u="non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uFillTx/>
                <a:latin typeface="Calibri"/>
              </a:rPr>
              <a:t>СЕНТЯБРЬ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object 43"/>
          <p:cNvSpPr/>
          <p:nvPr/>
        </p:nvSpPr>
        <p:spPr>
          <a:xfrm>
            <a:off x="438120" y="8460000"/>
            <a:ext cx="5109120" cy="20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Адрес: 393360, Тамбовская область, г. Кирсанов, ул. 50 лет Победы, 25</a:t>
            </a: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Контактный номер: 8 (47537) 3-73-53</a:t>
            </a: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uFillTx/>
                <a:latin typeface="Calibri"/>
                <a:ea typeface="DejaVu Sans"/>
              </a:rPr>
              <a:t>Мешков А.М.</a:t>
            </a: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123240" y="8786520"/>
            <a:ext cx="9126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46" name="Группа 103"/>
          <p:cNvGrpSpPr/>
          <p:nvPr/>
        </p:nvGrpSpPr>
        <p:grpSpPr>
          <a:xfrm>
            <a:off x="512280" y="489240"/>
            <a:ext cx="2512800" cy="978120"/>
            <a:chOff x="512280" y="489240"/>
            <a:chExt cx="2512800" cy="978120"/>
          </a:xfrm>
        </p:grpSpPr>
        <p:pic>
          <p:nvPicPr>
            <p:cNvPr id="47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480" cy="952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8" name="object 50"/>
            <p:cNvSpPr/>
            <p:nvPr/>
          </p:nvSpPr>
          <p:spPr>
            <a:xfrm>
              <a:off x="1577160" y="814680"/>
              <a:ext cx="290160" cy="180360"/>
            </a:xfrm>
            <a:custGeom>
              <a:avLst/>
              <a:gdLst>
                <a:gd name="textAreaLeft" fmla="*/ 0 w 290160"/>
                <a:gd name="textAreaRight" fmla="*/ 295200 w 290160"/>
                <a:gd name="textAreaTop" fmla="*/ 0 h 180360"/>
                <a:gd name="textAreaBottom" fmla="*/ 185400 h 18036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49" name="object 51"/>
            <p:cNvGrpSpPr/>
            <p:nvPr/>
          </p:nvGrpSpPr>
          <p:grpSpPr>
            <a:xfrm>
              <a:off x="1917720" y="814680"/>
              <a:ext cx="442800" cy="146160"/>
              <a:chOff x="1917720" y="814680"/>
              <a:chExt cx="442800" cy="146160"/>
            </a:xfrm>
          </p:grpSpPr>
          <p:sp>
            <p:nvSpPr>
              <p:cNvPr id="50" name="object 52"/>
              <p:cNvSpPr/>
              <p:nvPr/>
            </p:nvSpPr>
            <p:spPr>
              <a:xfrm>
                <a:off x="1917720" y="814680"/>
                <a:ext cx="285840" cy="146160"/>
              </a:xfrm>
              <a:custGeom>
                <a:avLst/>
                <a:gdLst>
                  <a:gd name="textAreaLeft" fmla="*/ 0 w 285840"/>
                  <a:gd name="textAreaRight" fmla="*/ 290880 w 285840"/>
                  <a:gd name="textAreaTop" fmla="*/ 0 h 146160"/>
                  <a:gd name="textAreaBottom" fmla="*/ 151200 h 14616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51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6280" cy="145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2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800" cy="1486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53" name="object 55"/>
            <p:cNvGrpSpPr/>
            <p:nvPr/>
          </p:nvGrpSpPr>
          <p:grpSpPr>
            <a:xfrm>
              <a:off x="1762920" y="1051200"/>
              <a:ext cx="672480" cy="178560"/>
              <a:chOff x="1762920" y="1051200"/>
              <a:chExt cx="672480" cy="178560"/>
            </a:xfrm>
          </p:grpSpPr>
          <p:pic>
            <p:nvPicPr>
              <p:cNvPr id="54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720" cy="145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57"/>
              <p:cNvSpPr/>
              <p:nvPr/>
            </p:nvSpPr>
            <p:spPr>
              <a:xfrm>
                <a:off x="1917720" y="1051200"/>
                <a:ext cx="517680" cy="178560"/>
              </a:xfrm>
              <a:custGeom>
                <a:avLst/>
                <a:gdLst>
                  <a:gd name="textAreaLeft" fmla="*/ 0 w 517680"/>
                  <a:gd name="textAreaRight" fmla="*/ 522720 w 517680"/>
                  <a:gd name="textAreaTop" fmla="*/ 0 h 178560"/>
                  <a:gd name="textAreaBottom" fmla="*/ 183600 h 17856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56" name="object 58"/>
            <p:cNvGrpSpPr/>
            <p:nvPr/>
          </p:nvGrpSpPr>
          <p:grpSpPr>
            <a:xfrm>
              <a:off x="2489040" y="1051560"/>
              <a:ext cx="285840" cy="145080"/>
              <a:chOff x="2489040" y="1051560"/>
              <a:chExt cx="285840" cy="145080"/>
            </a:xfrm>
          </p:grpSpPr>
          <p:pic>
            <p:nvPicPr>
              <p:cNvPr id="57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920" cy="145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8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920" cy="145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9" name="object 61"/>
            <p:cNvGrpSpPr/>
            <p:nvPr/>
          </p:nvGrpSpPr>
          <p:grpSpPr>
            <a:xfrm>
              <a:off x="1556640" y="1284480"/>
              <a:ext cx="1468440" cy="182880"/>
              <a:chOff x="1556640" y="1284480"/>
              <a:chExt cx="1468440" cy="182880"/>
            </a:xfrm>
          </p:grpSpPr>
          <p:pic>
            <p:nvPicPr>
              <p:cNvPr id="60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8240" cy="150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1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480" cy="150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2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5320" cy="182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3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480" cy="150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4" name="object 66"/>
              <p:cNvSpPr/>
              <p:nvPr/>
            </p:nvSpPr>
            <p:spPr>
              <a:xfrm>
                <a:off x="2494080" y="1290960"/>
                <a:ext cx="133560" cy="144720"/>
              </a:xfrm>
              <a:custGeom>
                <a:avLst/>
                <a:gdLst>
                  <a:gd name="textAreaLeft" fmla="*/ 0 w 133560"/>
                  <a:gd name="textAreaRight" fmla="*/ 138600 w 133560"/>
                  <a:gd name="textAreaTop" fmla="*/ 0 h 144720"/>
                  <a:gd name="textAreaBottom" fmla="*/ 149760 h 14472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5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5240" cy="1764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6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440" cy="1450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67" name="Прямоугольник: скругленные углы 2"/>
          <p:cNvSpPr/>
          <p:nvPr/>
        </p:nvSpPr>
        <p:spPr>
          <a:xfrm>
            <a:off x="6140520" y="9593640"/>
            <a:ext cx="869760" cy="853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68" name="Овал 3"/>
          <p:cNvSpPr/>
          <p:nvPr/>
        </p:nvSpPr>
        <p:spPr>
          <a:xfrm>
            <a:off x="6047640" y="7937640"/>
            <a:ext cx="810360" cy="810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69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6520" cy="51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10360" cy="81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object 44"/>
          <p:cNvSpPr/>
          <p:nvPr/>
        </p:nvSpPr>
        <p:spPr>
          <a:xfrm>
            <a:off x="3960000" y="7200000"/>
            <a:ext cx="329220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72" name="Таблица 46"/>
          <p:cNvGraphicFramePr/>
          <p:nvPr/>
        </p:nvGraphicFramePr>
        <p:xfrm>
          <a:off x="241560" y="2035440"/>
          <a:ext cx="7200360" cy="5397840"/>
        </p:xfrm>
        <a:graphic>
          <a:graphicData uri="http://schemas.openxmlformats.org/drawingml/2006/table">
            <a:tbl>
              <a:tblPr/>
              <a:tblGrid>
                <a:gridCol w="779760"/>
                <a:gridCol w="5540040"/>
                <a:gridCol w="880920"/>
              </a:tblGrid>
              <a:tr h="5630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10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01.09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«С детства дружбой дорожи» встреча посвященная Дню знаний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10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03.09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Онлайн-лекция РО знание на тему: «Голосуем сердцем- воспитываем примером: выборы в России»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10:0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10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08.09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День языков народов России — чтение стихов Расула Гамзатова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11: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10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15.09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Урок цифровой грамотности: «Создание цифрового документа в национальном мессенджере МАХ»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14:0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10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17.09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Просмотр фильма из коллекции Русского географического общества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68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25.09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Microsoft YaHei"/>
                        </a:rPr>
                        <a:t>Консультирование по пенсионным и социальным вопросам с участием представителя регионального отделения партии «Единая Россия»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14:0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uFillTx/>
                          <a:latin typeface="Times New Roman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116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</a:rPr>
                        <a:t>29.09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uFillTx/>
                          <a:latin typeface="Times New Roman"/>
                          <a:ea typeface="Microsoft YaHei"/>
                        </a:rPr>
                        <a:t>Профилактика мошенничества. Встреча с сотрудником ОВД «Кирсановский»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Application>LibreOffice/24.8.5.2$Linux_X86_64 LibreOffice_project/480$Build-2</Application>
  <AppVersion>15.0000</AppVersion>
  <Words>147</Words>
  <Paragraphs>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2026-08-28T13:58:29Z</cp:lastPrinted>
  <dcterms:modified xsi:type="dcterms:W3CDTF">2026-08-28T13:58:35Z</dcterms:modified>
  <cp:revision>52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