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228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3CE379C-F976-4584-B72B-B262976339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228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4E142F3-EB3A-43EA-BE7E-38B8793404A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228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A9523B2-8309-44AA-9244-A8961BCE343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228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B782615-FC56-4FBC-8F19-7B7FB596382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228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DAEDB11-1BD6-41BA-BC1E-0507DC510BD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1480"/>
            <a:ext cx="231228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573080B3-7394-472E-A41B-E36B111CCF0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420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3150AEE-0FE8-477E-B79B-09EB8D9B24A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41B8379-12E5-45B1-AAB7-EAC1C14FBBE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536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536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CB0C72E-A886-409E-A3AC-F38FD1A2087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5515C91-09F4-40F8-899D-FD52FC3160A7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B449A1C-CA67-4A7C-9C4A-DA5B01E1AB6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3960000" y="108000"/>
            <a:ext cx="3487680" cy="1552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object 35"/>
          <p:cNvSpPr/>
          <p:nvPr/>
        </p:nvSpPr>
        <p:spPr>
          <a:xfrm>
            <a:off x="37800" y="7113240"/>
            <a:ext cx="7517880" cy="3579480"/>
          </a:xfrm>
          <a:custGeom>
            <a:avLst/>
            <a:gdLst>
              <a:gd name="textAreaLeft" fmla="*/ 0 w 7517880"/>
              <a:gd name="textAreaRight" fmla="*/ 7522200 w 7517880"/>
              <a:gd name="textAreaTop" fmla="*/ 0 h 3579480"/>
              <a:gd name="textAreaBottom" fmla="*/ 3583800 h 357948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6" name="Группа 1"/>
          <p:cNvGrpSpPr/>
          <p:nvPr/>
        </p:nvGrpSpPr>
        <p:grpSpPr>
          <a:xfrm>
            <a:off x="644400" y="8176320"/>
            <a:ext cx="1143720" cy="128520"/>
            <a:chOff x="644400" y="8176320"/>
            <a:chExt cx="1143720" cy="128520"/>
          </a:xfrm>
        </p:grpSpPr>
        <p:pic>
          <p:nvPicPr>
            <p:cNvPr id="3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9000" cy="128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37"/>
            <p:cNvSpPr/>
            <p:nvPr/>
          </p:nvSpPr>
          <p:spPr>
            <a:xfrm>
              <a:off x="771480" y="8178120"/>
              <a:ext cx="90360" cy="125280"/>
            </a:xfrm>
            <a:custGeom>
              <a:avLst/>
              <a:gdLst>
                <a:gd name="textAreaLeft" fmla="*/ 0 w 90360"/>
                <a:gd name="textAreaRight" fmla="*/ 94680 w 90360"/>
                <a:gd name="textAreaTop" fmla="*/ 0 h 125280"/>
                <a:gd name="textAreaBottom" fmla="*/ 129600 h 12528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3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8000" cy="12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5000" cy="12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5840" cy="124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8720" cy="126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00000" y="316800"/>
            <a:ext cx="2635200" cy="145476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 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 </a:t>
            </a: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628920" y="8460000"/>
            <a:ext cx="5355000" cy="203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393190, Тамбовская область, г. Котовск,  ул. Свободы, 12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(47541) 3-54-52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Толмачева И.В.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4007880" y="7227000"/>
            <a:ext cx="329328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6123240" y="8786520"/>
            <a:ext cx="9133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7" name="Группа 103"/>
          <p:cNvGrpSpPr/>
          <p:nvPr/>
        </p:nvGrpSpPr>
        <p:grpSpPr>
          <a:xfrm>
            <a:off x="512280" y="489240"/>
            <a:ext cx="2513520" cy="978840"/>
            <a:chOff x="512280" y="489240"/>
            <a:chExt cx="2513520" cy="978840"/>
          </a:xfrm>
        </p:grpSpPr>
        <p:pic>
          <p:nvPicPr>
            <p:cNvPr id="48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5200" cy="952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9" name="object 50"/>
            <p:cNvSpPr/>
            <p:nvPr/>
          </p:nvSpPr>
          <p:spPr>
            <a:xfrm>
              <a:off x="1577160" y="814680"/>
              <a:ext cx="290880" cy="181080"/>
            </a:xfrm>
            <a:custGeom>
              <a:avLst/>
              <a:gdLst>
                <a:gd name="textAreaLeft" fmla="*/ 0 w 290880"/>
                <a:gd name="textAreaRight" fmla="*/ 295200 w 290880"/>
                <a:gd name="textAreaTop" fmla="*/ 0 h 181080"/>
                <a:gd name="textAreaBottom" fmla="*/ 185400 h 1810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50" name="object 51"/>
            <p:cNvGrpSpPr/>
            <p:nvPr/>
          </p:nvGrpSpPr>
          <p:grpSpPr>
            <a:xfrm>
              <a:off x="1917720" y="814680"/>
              <a:ext cx="443520" cy="146880"/>
              <a:chOff x="1917720" y="814680"/>
              <a:chExt cx="443520" cy="146880"/>
            </a:xfrm>
          </p:grpSpPr>
          <p:sp>
            <p:nvSpPr>
              <p:cNvPr id="51" name="object 52"/>
              <p:cNvSpPr/>
              <p:nvPr/>
            </p:nvSpPr>
            <p:spPr>
              <a:xfrm>
                <a:off x="1917720" y="814680"/>
                <a:ext cx="286560" cy="146880"/>
              </a:xfrm>
              <a:custGeom>
                <a:avLst/>
                <a:gdLst>
                  <a:gd name="textAreaLeft" fmla="*/ 0 w 286560"/>
                  <a:gd name="textAreaRight" fmla="*/ 290880 w 286560"/>
                  <a:gd name="textAreaTop" fmla="*/ 0 h 146880"/>
                  <a:gd name="textAreaBottom" fmla="*/ 151200 h 1468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2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700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3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5520" cy="1494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4" name="object 55"/>
            <p:cNvGrpSpPr/>
            <p:nvPr/>
          </p:nvGrpSpPr>
          <p:grpSpPr>
            <a:xfrm>
              <a:off x="1762920" y="1051200"/>
              <a:ext cx="673200" cy="179280"/>
              <a:chOff x="1762920" y="1051200"/>
              <a:chExt cx="673200" cy="179280"/>
            </a:xfrm>
          </p:grpSpPr>
          <p:pic>
            <p:nvPicPr>
              <p:cNvPr id="55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844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6" name="object 57"/>
              <p:cNvSpPr/>
              <p:nvPr/>
            </p:nvSpPr>
            <p:spPr>
              <a:xfrm>
                <a:off x="1917720" y="1051200"/>
                <a:ext cx="518400" cy="179280"/>
              </a:xfrm>
              <a:custGeom>
                <a:avLst/>
                <a:gdLst>
                  <a:gd name="textAreaLeft" fmla="*/ 0 w 518400"/>
                  <a:gd name="textAreaRight" fmla="*/ 522720 w 518400"/>
                  <a:gd name="textAreaTop" fmla="*/ 0 h 179280"/>
                  <a:gd name="textAreaBottom" fmla="*/ 183600 h 1792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57" name="object 58"/>
            <p:cNvGrpSpPr/>
            <p:nvPr/>
          </p:nvGrpSpPr>
          <p:grpSpPr>
            <a:xfrm>
              <a:off x="2489040" y="1051560"/>
              <a:ext cx="286560" cy="145800"/>
              <a:chOff x="2489040" y="1051560"/>
              <a:chExt cx="286560" cy="145800"/>
            </a:xfrm>
          </p:grpSpPr>
          <p:pic>
            <p:nvPicPr>
              <p:cNvPr id="58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564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9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664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60" name="object 61"/>
            <p:cNvGrpSpPr/>
            <p:nvPr/>
          </p:nvGrpSpPr>
          <p:grpSpPr>
            <a:xfrm>
              <a:off x="1556640" y="1284480"/>
              <a:ext cx="1469160" cy="183600"/>
              <a:chOff x="1556640" y="1284480"/>
              <a:chExt cx="1469160" cy="183600"/>
            </a:xfrm>
          </p:grpSpPr>
          <p:pic>
            <p:nvPicPr>
              <p:cNvPr id="61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960" cy="151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0200" cy="151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3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6040" cy="183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4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0200" cy="151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5" name="object 66"/>
              <p:cNvSpPr/>
              <p:nvPr/>
            </p:nvSpPr>
            <p:spPr>
              <a:xfrm>
                <a:off x="2494080" y="1290960"/>
                <a:ext cx="134280" cy="145440"/>
              </a:xfrm>
              <a:custGeom>
                <a:avLst/>
                <a:gdLst>
                  <a:gd name="textAreaLeft" fmla="*/ 0 w 134280"/>
                  <a:gd name="textAreaRight" fmla="*/ 138600 w 134280"/>
                  <a:gd name="textAreaTop" fmla="*/ 0 h 145440"/>
                  <a:gd name="textAreaBottom" fmla="*/ 149760 h 1454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6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960" cy="1771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7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416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8" name="Прямоугольник: скругленные углы 2"/>
          <p:cNvSpPr/>
          <p:nvPr/>
        </p:nvSpPr>
        <p:spPr>
          <a:xfrm>
            <a:off x="6140520" y="9593640"/>
            <a:ext cx="870480" cy="8542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9" name="Овал 3"/>
          <p:cNvSpPr/>
          <p:nvPr/>
        </p:nvSpPr>
        <p:spPr>
          <a:xfrm>
            <a:off x="6065280" y="8015040"/>
            <a:ext cx="811080" cy="811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0" name="object 48" descr=""/>
          <p:cNvPicPr/>
          <p:nvPr/>
        </p:nvPicPr>
        <p:blipFill>
          <a:blip r:embed="rId19"/>
          <a:stretch/>
        </p:blipFill>
        <p:spPr>
          <a:xfrm>
            <a:off x="6162120" y="8272800"/>
            <a:ext cx="597240" cy="51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1080" cy="8110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2" name="Таблица 4"/>
          <p:cNvGraphicFramePr/>
          <p:nvPr/>
        </p:nvGraphicFramePr>
        <p:xfrm>
          <a:off x="241920" y="1833480"/>
          <a:ext cx="7192440" cy="5763960"/>
        </p:xfrm>
        <a:graphic>
          <a:graphicData uri="http://schemas.openxmlformats.org/drawingml/2006/table">
            <a:tbl>
              <a:tblPr/>
              <a:tblGrid>
                <a:gridCol w="901440"/>
                <a:gridCol w="5241960"/>
                <a:gridCol w="1049400"/>
              </a:tblGrid>
              <a:tr h="551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448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Литературный батл, посвященный Дню знаний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10: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Онлайн-лекция РО «Знание» на тему: «Голосуем сердцем — воспитываем примером: выборы в России»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Лингвистическая игра, посвященная Дню языков народов мира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Урок цифровой грамотности  «О формах  цифровых документов в национальном мессенджере МАХ»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15.09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Час рукоделия «Алмазная мозаика: искусство и творчество»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22.09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Индивидуальное консультирование по                вопросам пенсионного и социального  характера     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Просмотр фильма Российского географического общества «Великий северный путь»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44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29.09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Творческая мастерская «Осенние наши дары»</a:t>
                      </a: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      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Application>LibreOffice/24.8.5.2$Linux_X86_64 LibreOffice_project/480$Build-2</Application>
  <AppVersion>15.0000</AppVersion>
  <Words>70</Words>
  <Paragraphs>21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2026-07-30T11:21:43Z</cp:lastPrinted>
  <dcterms:modified xsi:type="dcterms:W3CDTF">2026-08-28T14:18:14Z</dcterms:modified>
  <cp:revision>50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