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2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1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12.xml.rels" ContentType="application/vnd.openxmlformats-package.relationships+xml"/>
  <Override PartName="/ppt/slideMasters/_rels/slideMaster14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15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16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22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21.xml.rels" ContentType="application/vnd.openxmlformats-package.relationships+xml"/>
  <Override PartName="/ppt/slideMasters/_rels/slideMaster19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20.xml.rels" ContentType="application/vnd.openxmlformats-package.relationships+xml"/>
  <Override PartName="/ppt/slideMasters/_rels/slideMaster18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17.xml.rels" ContentType="application/vnd.openxmlformats-package.relationships+xml"/>
  <Override PartName="/ppt/slideMasters/slideMaster14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slideMaster13.xml" ContentType="application/vnd.openxmlformats-officedocument.presentationml.slideMaster+xml"/>
  <Override PartName="/ppt/presProps.xml" ContentType="application/vnd.openxmlformats-officedocument.presentationml.presProps+xml"/>
  <Override PartName="/ppt/theme/theme10.xml" ContentType="application/vnd.openxmlformats-officedocument.theme+xml"/>
  <Override PartName="/ppt/theme/theme9.xml" ContentType="application/vnd.openxmlformats-officedocument.theme+xml"/>
  <Override PartName="/ppt/theme/theme8.xml" ContentType="application/vnd.openxmlformats-officedocument.theme+xml"/>
  <Override PartName="/ppt/theme/theme7.xml" ContentType="application/vnd.openxmlformats-officedocument.theme+xml"/>
  <Override PartName="/ppt/theme/theme6.xml" ContentType="application/vnd.openxmlformats-officedocument.theme+xml"/>
  <Override PartName="/ppt/theme/theme5.xml" ContentType="application/vnd.openxmlformats-officedocument.theme+xml"/>
  <Override PartName="/ppt/theme/theme4.xml" ContentType="application/vnd.openxmlformats-officedocument.theme+xml"/>
  <Override PartName="/ppt/theme/theme13.xml" ContentType="application/vnd.openxmlformats-officedocument.theme+xml"/>
  <Override PartName="/ppt/theme/theme3.xml" ContentType="application/vnd.openxmlformats-officedocument.theme+xml"/>
  <Override PartName="/ppt/theme/theme22.xml" ContentType="application/vnd.openxmlformats-officedocument.theme+xml"/>
  <Override PartName="/ppt/theme/theme21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ppt/theme/theme18.xml" ContentType="application/vnd.openxmlformats-officedocument.theme+xml"/>
  <Override PartName="/ppt/theme/theme17.xml" ContentType="application/vnd.openxmlformats-officedocument.theme+xml"/>
  <Override PartName="/ppt/theme/theme16.xml" ContentType="application/vnd.openxmlformats-officedocument.theme+xml"/>
  <Override PartName="/ppt/theme/theme15.xml" ContentType="application/vnd.openxmlformats-officedocument.theme+xml"/>
  <Override PartName="/ppt/theme/theme14.xml" ContentType="application/vnd.openxmlformats-officedocument.theme+xml"/>
  <Override PartName="/ppt/theme/theme1.xml" ContentType="application/vnd.openxmlformats-officedocument.theme+xml"/>
  <Override PartName="/ppt/theme/theme11.xml" ContentType="application/vnd.openxmlformats-officedocument.theme+xml"/>
  <Override PartName="/ppt/theme/theme2.xml" ContentType="application/vnd.openxmlformats-officedocument.theme+xml"/>
  <Override PartName="/ppt/theme/theme1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_rels/slideLayout3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1.xml.rels" ContentType="application/vnd.openxmlformats-package.relationships+xml"/>
  <Override PartName="/ppt/slideLayouts/slideLayout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_rels/presentation.xml.rels" ContentType="application/vnd.openxmlformats-package.relationships+xml"/>
  <Override PartName="/ppt/media/image13.png" ContentType="image/png"/>
  <Override PartName="/ppt/media/image4.png" ContentType="image/png"/>
  <Override PartName="/ppt/media/image9.png" ContentType="image/png"/>
  <Override PartName="/ppt/media/image18.png" ContentType="image/png"/>
  <Override PartName="/ppt/media/image20.png" ContentType="image/png"/>
  <Override PartName="/ppt/media/image12.png" ContentType="image/png"/>
  <Override PartName="/ppt/media/image3.png" ContentType="image/png"/>
  <Override PartName="/ppt/media/image19.png" ContentType="image/png"/>
  <Override PartName="/ppt/media/image14.png" ContentType="image/png"/>
  <Override PartName="/ppt/media/image5.png" ContentType="image/png"/>
  <Override PartName="/ppt/media/image15.png" ContentType="image/png"/>
  <Override PartName="/ppt/media/image6.png" ContentType="image/png"/>
  <Override PartName="/ppt/media/image10.png" ContentType="image/png"/>
  <Override PartName="/ppt/media/image1.png" ContentType="image/png"/>
  <Override PartName="/ppt/media/image16.png" ContentType="image/png"/>
  <Override PartName="/ppt/media/image7.png" ContentType="image/png"/>
  <Override PartName="/ppt/media/image2.png" ContentType="image/png"/>
  <Override PartName="/ppt/media/image11.png" ContentType="image/png"/>
  <Override PartName="/ppt/media/image17.png" ContentType="image/png"/>
  <Override PartName="/ppt/media/image8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  <p:sldMasterId id="2147483670" r:id="rId13"/>
    <p:sldMasterId id="2147483673" r:id="rId14"/>
    <p:sldMasterId id="2147483675" r:id="rId15"/>
    <p:sldMasterId id="2147483677" r:id="rId16"/>
    <p:sldMasterId id="2147483679" r:id="rId17"/>
    <p:sldMasterId id="2147483681" r:id="rId18"/>
    <p:sldMasterId id="2147483683" r:id="rId19"/>
    <p:sldMasterId id="2147483685" r:id="rId20"/>
    <p:sldMasterId id="2147483687" r:id="rId21"/>
    <p:sldMasterId id="2147483689" r:id="rId22"/>
    <p:sldMasterId id="2147483691" r:id="rId23"/>
  </p:sldMasterIdLst>
  <p:sldIdLst>
    <p:sldId id="256" r:id="rId24"/>
  </p:sldIdLst>
  <p:sldSz cx="7556500" cy="106934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Master" Target="slideMasters/slideMaster14.xml"/><Relationship Id="rId16" Type="http://schemas.openxmlformats.org/officeDocument/2006/relationships/slideMaster" Target="slideMasters/slideMaster15.xml"/><Relationship Id="rId17" Type="http://schemas.openxmlformats.org/officeDocument/2006/relationships/slideMaster" Target="slideMasters/slideMaster16.xml"/><Relationship Id="rId18" Type="http://schemas.openxmlformats.org/officeDocument/2006/relationships/slideMaster" Target="slideMasters/slideMaster17.xml"/><Relationship Id="rId19" Type="http://schemas.openxmlformats.org/officeDocument/2006/relationships/slideMaster" Target="slideMasters/slideMaster18.xml"/><Relationship Id="rId20" Type="http://schemas.openxmlformats.org/officeDocument/2006/relationships/slideMaster" Target="slideMasters/slideMaster19.xml"/><Relationship Id="rId21" Type="http://schemas.openxmlformats.org/officeDocument/2006/relationships/slideMaster" Target="slideMasters/slideMaster20.xml"/><Relationship Id="rId22" Type="http://schemas.openxmlformats.org/officeDocument/2006/relationships/slideMaster" Target="slideMasters/slideMaster21.xml"/><Relationship Id="rId23" Type="http://schemas.openxmlformats.org/officeDocument/2006/relationships/slideMaster" Target="slideMasters/slideMaster22.xml"/><Relationship Id="rId24" Type="http://schemas.openxmlformats.org/officeDocument/2006/relationships/slide" Target="slides/slide1.xml"/><Relationship Id="rId2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0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1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0976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84C5BF7-B88B-4E6C-A7A0-F430921FE1E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0976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9"/>
          </p:nvPr>
        </p:nvSpPr>
        <p:spPr/>
        <p:txBody>
          <a:bodyPr/>
          <a:p>
            <a:fld id="{42A0615F-FFB2-4822-8F51-25FF31FC4FE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0976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2"/>
          </p:nvPr>
        </p:nvSpPr>
        <p:spPr/>
        <p:txBody>
          <a:bodyPr/>
          <a:p>
            <a:fld id="{7338BFDA-D609-4570-A82D-B123A20421D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0976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5"/>
          </p:nvPr>
        </p:nvSpPr>
        <p:spPr/>
        <p:txBody>
          <a:bodyPr/>
          <a:p>
            <a:fld id="{A15DBEB7-F083-4144-BDF2-C827FEE8B2F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0976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5"/>
          </p:nvPr>
        </p:nvSpPr>
        <p:spPr/>
        <p:txBody>
          <a:bodyPr/>
          <a:p>
            <a:fld id="{F199E1DC-9EE6-47C5-BFA1-5C701B95907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0976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8"/>
          </p:nvPr>
        </p:nvSpPr>
        <p:spPr/>
        <p:txBody>
          <a:bodyPr/>
          <a:p>
            <a:fld id="{3F800CD6-4A26-4D51-9019-686D077B717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0976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41"/>
          </p:nvPr>
        </p:nvSpPr>
        <p:spPr/>
        <p:txBody>
          <a:bodyPr/>
          <a:p>
            <a:fld id="{BB5E39CE-9FF8-48FD-97C4-DC70CAEDEE2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0976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44"/>
          </p:nvPr>
        </p:nvSpPr>
        <p:spPr/>
        <p:txBody>
          <a:bodyPr/>
          <a:p>
            <a:fld id="{A4BAF74B-1B7D-4BE5-92F9-A0C51F4D58C6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0976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47"/>
          </p:nvPr>
        </p:nvSpPr>
        <p:spPr/>
        <p:txBody>
          <a:bodyPr/>
          <a:p>
            <a:fld id="{0E64394C-7DDB-41B5-8943-A574890BD0E6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0976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0"/>
          </p:nvPr>
        </p:nvSpPr>
        <p:spPr/>
        <p:txBody>
          <a:bodyPr/>
          <a:p>
            <a:fld id="{822F8C09-6C30-4FB4-B296-D59924D1222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5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0976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3"/>
          </p:nvPr>
        </p:nvSpPr>
        <p:spPr/>
        <p:txBody>
          <a:bodyPr/>
          <a:p>
            <a:fld id="{9248EB81-B355-4FDF-B154-BE5A63AEBA9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5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0976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46137A04-2C80-4604-B04E-68365A87697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0976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6"/>
          </p:nvPr>
        </p:nvSpPr>
        <p:spPr/>
        <p:txBody>
          <a:bodyPr/>
          <a:p>
            <a:fld id="{2CE708EA-093A-491D-8BB4-88440EA2488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5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0976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9"/>
          </p:nvPr>
        </p:nvSpPr>
        <p:spPr/>
        <p:txBody>
          <a:bodyPr/>
          <a:p>
            <a:fld id="{0B721FDD-E71B-4355-8679-731734F7B6B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0976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6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2"/>
          </p:nvPr>
        </p:nvSpPr>
        <p:spPr/>
        <p:txBody>
          <a:bodyPr/>
          <a:p>
            <a:fld id="{9294E888-694A-4A8E-9BC3-B244CB9F19A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0976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6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5"/>
          </p:nvPr>
        </p:nvSpPr>
        <p:spPr/>
        <p:txBody>
          <a:bodyPr/>
          <a:p>
            <a:fld id="{44F86CD6-16C8-4461-A4F0-631F5632B60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0976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399A035D-0A00-47B4-A7B0-05102A581EF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0976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AEB72BB7-94B5-4823-8E89-2AC2216F3B5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0976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C3DEFABB-2D13-428D-AF41-D894CF33815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0976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7"/>
          </p:nvPr>
        </p:nvSpPr>
        <p:spPr/>
        <p:txBody>
          <a:bodyPr/>
          <a:p>
            <a:fld id="{2A870B0C-1F7D-45C9-BEB0-40816965EFD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0976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0"/>
          </p:nvPr>
        </p:nvSpPr>
        <p:spPr/>
        <p:txBody>
          <a:bodyPr/>
          <a:p>
            <a:fld id="{BB9E2A67-3144-4047-91ED-476F6018F4A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2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0976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3"/>
          </p:nvPr>
        </p:nvSpPr>
        <p:spPr/>
        <p:txBody>
          <a:bodyPr/>
          <a:p>
            <a:fld id="{71FAC9D5-5764-4E48-9666-425276A13C7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2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0976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6"/>
          </p:nvPr>
        </p:nvSpPr>
        <p:spPr/>
        <p:txBody>
          <a:bodyPr/>
          <a:p>
            <a:fld id="{E0AF6FCF-56E9-4E87-A784-8CDF83ECEA6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2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slideLayout" Target="../slideLayouts/slideLayout14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4.xml"/><Relationship Id="rId2" Type="http://schemas.openxmlformats.org/officeDocument/2006/relationships/slideLayout" Target="../slideLayouts/slideLayout15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5.xml"/><Relationship Id="rId2" Type="http://schemas.openxmlformats.org/officeDocument/2006/relationships/slideLayout" Target="../slideLayouts/slideLayout16.xml"/>
</Relationships>
</file>

<file path=ppt/slideMasters/_rels/slideMaster16.xml.rels><?xml version="1.0" encoding="UTF-8"?>
<Relationships xmlns="http://schemas.openxmlformats.org/package/2006/relationships"><Relationship Id="rId1" Type="http://schemas.openxmlformats.org/officeDocument/2006/relationships/theme" Target="../theme/theme16.xml"/><Relationship Id="rId2" Type="http://schemas.openxmlformats.org/officeDocument/2006/relationships/slideLayout" Target="../slideLayouts/slideLayout17.xml"/>
</Relationships>
</file>

<file path=ppt/slideMasters/_rels/slideMaster17.xml.rels><?xml version="1.0" encoding="UTF-8"?>
<Relationships xmlns="http://schemas.openxmlformats.org/package/2006/relationships"><Relationship Id="rId1" Type="http://schemas.openxmlformats.org/officeDocument/2006/relationships/theme" Target="../theme/theme17.xml"/><Relationship Id="rId2" Type="http://schemas.openxmlformats.org/officeDocument/2006/relationships/slideLayout" Target="../slideLayouts/slideLayout18.xml"/>
</Relationships>
</file>

<file path=ppt/slideMasters/_rels/slideMaster18.xml.rels><?xml version="1.0" encoding="UTF-8"?>
<Relationships xmlns="http://schemas.openxmlformats.org/package/2006/relationships"><Relationship Id="rId1" Type="http://schemas.openxmlformats.org/officeDocument/2006/relationships/theme" Target="../theme/theme18.xml"/><Relationship Id="rId2" Type="http://schemas.openxmlformats.org/officeDocument/2006/relationships/slideLayout" Target="../slideLayouts/slideLayout19.xml"/>
</Relationships>
</file>

<file path=ppt/slideMasters/_rels/slideMaster19.xml.rels><?xml version="1.0" encoding="UTF-8"?>
<Relationships xmlns="http://schemas.openxmlformats.org/package/2006/relationships"><Relationship Id="rId1" Type="http://schemas.openxmlformats.org/officeDocument/2006/relationships/theme" Target="../theme/theme19.xml"/><Relationship Id="rId2" Type="http://schemas.openxmlformats.org/officeDocument/2006/relationships/slideLayout" Target="../slideLayouts/slideLayout20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20.xml.rels><?xml version="1.0" encoding="UTF-8"?>
<Relationships xmlns="http://schemas.openxmlformats.org/package/2006/relationships"><Relationship Id="rId1" Type="http://schemas.openxmlformats.org/officeDocument/2006/relationships/theme" Target="../theme/theme20.xml"/><Relationship Id="rId2" Type="http://schemas.openxmlformats.org/officeDocument/2006/relationships/slideLayout" Target="../slideLayouts/slideLayout21.xml"/>
</Relationships>
</file>

<file path=ppt/slideMasters/_rels/slideMaster21.xml.rels><?xml version="1.0" encoding="UTF-8"?>
<Relationships xmlns="http://schemas.openxmlformats.org/package/2006/relationships"><Relationship Id="rId1" Type="http://schemas.openxmlformats.org/officeDocument/2006/relationships/theme" Target="../theme/theme21.xml"/><Relationship Id="rId2" Type="http://schemas.openxmlformats.org/officeDocument/2006/relationships/slideLayout" Target="../slideLayouts/slideLayout22.xml"/>
</Relationships>
</file>

<file path=ppt/slideMasters/_rels/slideMaster22.xml.rels><?xml version="1.0" encoding="UTF-8"?>
<Relationships xmlns="http://schemas.openxmlformats.org/package/2006/relationships"><Relationship Id="rId1" Type="http://schemas.openxmlformats.org/officeDocument/2006/relationships/theme" Target="../theme/theme22.xml"/><Relationship Id="rId2" Type="http://schemas.openxmlformats.org/officeDocument/2006/relationships/slideLayout" Target="../slideLayouts/slideLayout23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822920" y="465480"/>
            <a:ext cx="230976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344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FBD581F-B5E4-431F-941A-C972086F0057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976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ftr" idx="28"/>
          </p:nvPr>
        </p:nvSpPr>
        <p:spPr>
          <a:xfrm>
            <a:off x="2571480" y="9945000"/>
            <a:ext cx="241344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sldNum" idx="29"/>
          </p:nvPr>
        </p:nvSpPr>
        <p:spPr>
          <a:xfrm>
            <a:off x="544536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F9FC10D-55FE-4CAB-A19D-1C48D21E09CB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7" name="PlaceHolder 5"/>
          <p:cNvSpPr>
            <a:spLocks noGrp="1"/>
          </p:cNvSpPr>
          <p:nvPr>
            <p:ph type="dt" idx="30"/>
          </p:nvPr>
        </p:nvSpPr>
        <p:spPr>
          <a:xfrm>
            <a:off x="37800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976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ftr" idx="31"/>
          </p:nvPr>
        </p:nvSpPr>
        <p:spPr>
          <a:xfrm>
            <a:off x="2571480" y="9945000"/>
            <a:ext cx="241344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sldNum" idx="32"/>
          </p:nvPr>
        </p:nvSpPr>
        <p:spPr>
          <a:xfrm>
            <a:off x="544536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39D8C7C-0406-4E08-87E3-1CC67216E6C3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dt" idx="33"/>
          </p:nvPr>
        </p:nvSpPr>
        <p:spPr>
          <a:xfrm>
            <a:off x="37800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976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ftr" idx="34"/>
          </p:nvPr>
        </p:nvSpPr>
        <p:spPr>
          <a:xfrm>
            <a:off x="2571480" y="9945000"/>
            <a:ext cx="241344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sldNum" idx="35"/>
          </p:nvPr>
        </p:nvSpPr>
        <p:spPr>
          <a:xfrm>
            <a:off x="544536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A8190E5-86B1-460A-8AAD-183B24FF6B69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 type="dt" idx="36"/>
          </p:nvPr>
        </p:nvSpPr>
        <p:spPr>
          <a:xfrm>
            <a:off x="37800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2"/>
    <p:sldLayoutId id="2147483672" r:id="rId3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976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8" name="PlaceHolder 3"/>
          <p:cNvSpPr>
            <a:spLocks noGrp="1"/>
          </p:cNvSpPr>
          <p:nvPr>
            <p:ph type="ftr" idx="37"/>
          </p:nvPr>
        </p:nvSpPr>
        <p:spPr>
          <a:xfrm>
            <a:off x="2571480" y="9945000"/>
            <a:ext cx="241344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89" name="PlaceHolder 4"/>
          <p:cNvSpPr>
            <a:spLocks noGrp="1"/>
          </p:cNvSpPr>
          <p:nvPr>
            <p:ph type="sldNum" idx="38"/>
          </p:nvPr>
        </p:nvSpPr>
        <p:spPr>
          <a:xfrm>
            <a:off x="544536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395FB013-2CDD-4AA2-A6B8-A0CEB44E1566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90" name="PlaceHolder 5"/>
          <p:cNvSpPr>
            <a:spLocks noGrp="1"/>
          </p:cNvSpPr>
          <p:nvPr>
            <p:ph type="dt" idx="39"/>
          </p:nvPr>
        </p:nvSpPr>
        <p:spPr>
          <a:xfrm>
            <a:off x="37800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2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976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 type="ftr" idx="40"/>
          </p:nvPr>
        </p:nvSpPr>
        <p:spPr>
          <a:xfrm>
            <a:off x="2571480" y="9945000"/>
            <a:ext cx="241344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96" name="PlaceHolder 4"/>
          <p:cNvSpPr>
            <a:spLocks noGrp="1"/>
          </p:cNvSpPr>
          <p:nvPr>
            <p:ph type="sldNum" idx="41"/>
          </p:nvPr>
        </p:nvSpPr>
        <p:spPr>
          <a:xfrm>
            <a:off x="544536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6BEF9DD-E9BB-497C-B2DC-E2DFE9B657F2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97" name="PlaceHolder 5"/>
          <p:cNvSpPr>
            <a:spLocks noGrp="1"/>
          </p:cNvSpPr>
          <p:nvPr>
            <p:ph type="dt" idx="42"/>
          </p:nvPr>
        </p:nvSpPr>
        <p:spPr>
          <a:xfrm>
            <a:off x="37800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2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976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ftr" idx="43"/>
          </p:nvPr>
        </p:nvSpPr>
        <p:spPr>
          <a:xfrm>
            <a:off x="2571480" y="9945000"/>
            <a:ext cx="241344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sldNum" idx="44"/>
          </p:nvPr>
        </p:nvSpPr>
        <p:spPr>
          <a:xfrm>
            <a:off x="544536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345F854-DFC0-4D0E-99DC-31BFF7545C99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04" name="PlaceHolder 5"/>
          <p:cNvSpPr>
            <a:spLocks noGrp="1"/>
          </p:cNvSpPr>
          <p:nvPr>
            <p:ph type="dt" idx="45"/>
          </p:nvPr>
        </p:nvSpPr>
        <p:spPr>
          <a:xfrm>
            <a:off x="37800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2"/>
  </p:sldLayoutIdLst>
</p:sldMaster>
</file>

<file path=ppt/slideMasters/slideMaster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976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ftr" idx="46"/>
          </p:nvPr>
        </p:nvSpPr>
        <p:spPr>
          <a:xfrm>
            <a:off x="2571480" y="9945000"/>
            <a:ext cx="241344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sldNum" idx="47"/>
          </p:nvPr>
        </p:nvSpPr>
        <p:spPr>
          <a:xfrm>
            <a:off x="544536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8D1EF05-C177-4DD2-9052-EBF2E5310EA4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dt" idx="48"/>
          </p:nvPr>
        </p:nvSpPr>
        <p:spPr>
          <a:xfrm>
            <a:off x="37800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2"/>
  </p:sldLayoutIdLst>
</p:sldMaster>
</file>

<file path=ppt/slideMasters/slideMaster1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976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ftr" idx="49"/>
          </p:nvPr>
        </p:nvSpPr>
        <p:spPr>
          <a:xfrm>
            <a:off x="2571480" y="9945000"/>
            <a:ext cx="241344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 type="sldNum" idx="50"/>
          </p:nvPr>
        </p:nvSpPr>
        <p:spPr>
          <a:xfrm>
            <a:off x="544536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6A8C9B5-1F7F-4092-9976-493B94770FB4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8" name="PlaceHolder 5"/>
          <p:cNvSpPr>
            <a:spLocks noGrp="1"/>
          </p:cNvSpPr>
          <p:nvPr>
            <p:ph type="dt" idx="51"/>
          </p:nvPr>
        </p:nvSpPr>
        <p:spPr>
          <a:xfrm>
            <a:off x="37800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2"/>
  </p:sldLayoutIdLst>
</p:sldMaster>
</file>

<file path=ppt/slideMasters/slideMaster1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976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ftr" idx="52"/>
          </p:nvPr>
        </p:nvSpPr>
        <p:spPr>
          <a:xfrm>
            <a:off x="2571480" y="9945000"/>
            <a:ext cx="241344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 type="sldNum" idx="53"/>
          </p:nvPr>
        </p:nvSpPr>
        <p:spPr>
          <a:xfrm>
            <a:off x="544536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C960F9D8-A640-4E7A-8A90-D227A6C1F69D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 type="dt" idx="54"/>
          </p:nvPr>
        </p:nvSpPr>
        <p:spPr>
          <a:xfrm>
            <a:off x="37800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2"/>
  </p:sldLayoutIdLst>
</p:sldMaster>
</file>

<file path=ppt/slideMasters/slideMaster1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976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0" name="PlaceHolder 3"/>
          <p:cNvSpPr>
            <a:spLocks noGrp="1"/>
          </p:cNvSpPr>
          <p:nvPr>
            <p:ph type="ftr" idx="55"/>
          </p:nvPr>
        </p:nvSpPr>
        <p:spPr>
          <a:xfrm>
            <a:off x="2571480" y="9945000"/>
            <a:ext cx="241344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31" name="PlaceHolder 4"/>
          <p:cNvSpPr>
            <a:spLocks noGrp="1"/>
          </p:cNvSpPr>
          <p:nvPr>
            <p:ph type="sldNum" idx="56"/>
          </p:nvPr>
        </p:nvSpPr>
        <p:spPr>
          <a:xfrm>
            <a:off x="544536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13983D8-D20A-4097-8ACB-3CF659CD3F45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32" name="PlaceHolder 5"/>
          <p:cNvSpPr>
            <a:spLocks noGrp="1"/>
          </p:cNvSpPr>
          <p:nvPr>
            <p:ph type="dt" idx="57"/>
          </p:nvPr>
        </p:nvSpPr>
        <p:spPr>
          <a:xfrm>
            <a:off x="37800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976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344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sldNum" idx="5"/>
          </p:nvPr>
        </p:nvSpPr>
        <p:spPr>
          <a:xfrm>
            <a:off x="544536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89BB425-74D1-4845-9F82-0C07BFF6C27D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dt" idx="6"/>
          </p:nvPr>
        </p:nvSpPr>
        <p:spPr>
          <a:xfrm>
            <a:off x="37800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2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4822920" y="465480"/>
            <a:ext cx="230976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7" name="PlaceHolder 3"/>
          <p:cNvSpPr>
            <a:spLocks noGrp="1"/>
          </p:cNvSpPr>
          <p:nvPr>
            <p:ph type="ftr" idx="58"/>
          </p:nvPr>
        </p:nvSpPr>
        <p:spPr>
          <a:xfrm>
            <a:off x="2571480" y="9945000"/>
            <a:ext cx="241344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38" name="PlaceHolder 4"/>
          <p:cNvSpPr>
            <a:spLocks noGrp="1"/>
          </p:cNvSpPr>
          <p:nvPr>
            <p:ph type="sldNum" idx="59"/>
          </p:nvPr>
        </p:nvSpPr>
        <p:spPr>
          <a:xfrm>
            <a:off x="544536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844D917-C30C-44E8-B0CC-743EE936E271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39" name="PlaceHolder 5"/>
          <p:cNvSpPr>
            <a:spLocks noGrp="1"/>
          </p:cNvSpPr>
          <p:nvPr>
            <p:ph type="dt" idx="60"/>
          </p:nvPr>
        </p:nvSpPr>
        <p:spPr>
          <a:xfrm>
            <a:off x="37800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2"/>
  </p:sldLayoutIdLst>
</p:sldMaster>
</file>

<file path=ppt/slideMasters/slideMaster2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4822920" y="465480"/>
            <a:ext cx="230976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4" name="PlaceHolder 3"/>
          <p:cNvSpPr>
            <a:spLocks noGrp="1"/>
          </p:cNvSpPr>
          <p:nvPr>
            <p:ph type="ftr" idx="61"/>
          </p:nvPr>
        </p:nvSpPr>
        <p:spPr>
          <a:xfrm>
            <a:off x="2571480" y="9945000"/>
            <a:ext cx="241344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45" name="PlaceHolder 4"/>
          <p:cNvSpPr>
            <a:spLocks noGrp="1"/>
          </p:cNvSpPr>
          <p:nvPr>
            <p:ph type="sldNum" idx="62"/>
          </p:nvPr>
        </p:nvSpPr>
        <p:spPr>
          <a:xfrm>
            <a:off x="544536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9F347EF-BAD2-4D7B-8BC3-9F2E8B585062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46" name="PlaceHolder 5"/>
          <p:cNvSpPr>
            <a:spLocks noGrp="1"/>
          </p:cNvSpPr>
          <p:nvPr>
            <p:ph type="dt" idx="63"/>
          </p:nvPr>
        </p:nvSpPr>
        <p:spPr>
          <a:xfrm>
            <a:off x="37800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2"/>
  </p:sldLayoutIdLst>
</p:sldMaster>
</file>

<file path=ppt/slideMasters/slideMaster2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4822920" y="465480"/>
            <a:ext cx="230976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 type="ftr" idx="64"/>
          </p:nvPr>
        </p:nvSpPr>
        <p:spPr>
          <a:xfrm>
            <a:off x="2571480" y="9945000"/>
            <a:ext cx="241344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52" name="PlaceHolder 4"/>
          <p:cNvSpPr>
            <a:spLocks noGrp="1"/>
          </p:cNvSpPr>
          <p:nvPr>
            <p:ph type="sldNum" idx="65"/>
          </p:nvPr>
        </p:nvSpPr>
        <p:spPr>
          <a:xfrm>
            <a:off x="544536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9B815CE-1BAB-4E85-9F85-AE0D100EC4B6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53" name="PlaceHolder 5"/>
          <p:cNvSpPr>
            <a:spLocks noGrp="1"/>
          </p:cNvSpPr>
          <p:nvPr>
            <p:ph type="dt" idx="66"/>
          </p:nvPr>
        </p:nvSpPr>
        <p:spPr>
          <a:xfrm>
            <a:off x="37800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976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344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sldNum" idx="8"/>
          </p:nvPr>
        </p:nvSpPr>
        <p:spPr>
          <a:xfrm>
            <a:off x="544536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36327FF-C0A7-47F3-9FA8-A740D6283719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dt" idx="9"/>
          </p:nvPr>
        </p:nvSpPr>
        <p:spPr>
          <a:xfrm>
            <a:off x="37800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976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344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sldNum" idx="11"/>
          </p:nvPr>
        </p:nvSpPr>
        <p:spPr>
          <a:xfrm>
            <a:off x="544536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62D51BA-6690-477E-9E09-0E3BB82D0875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dt" idx="12"/>
          </p:nvPr>
        </p:nvSpPr>
        <p:spPr>
          <a:xfrm>
            <a:off x="37800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976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344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sldNum" idx="14"/>
          </p:nvPr>
        </p:nvSpPr>
        <p:spPr>
          <a:xfrm>
            <a:off x="544536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1CE7ADA-31B9-47AE-8E47-03B42F68F8C8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dt" idx="15"/>
          </p:nvPr>
        </p:nvSpPr>
        <p:spPr>
          <a:xfrm>
            <a:off x="37800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976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ftr" idx="16"/>
          </p:nvPr>
        </p:nvSpPr>
        <p:spPr>
          <a:xfrm>
            <a:off x="2571480" y="9945000"/>
            <a:ext cx="241344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sldNum" idx="17"/>
          </p:nvPr>
        </p:nvSpPr>
        <p:spPr>
          <a:xfrm>
            <a:off x="544536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A247044-572E-4A6B-B465-CF0B5FD950D1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dt" idx="18"/>
          </p:nvPr>
        </p:nvSpPr>
        <p:spPr>
          <a:xfrm>
            <a:off x="37800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976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ftr" idx="19"/>
          </p:nvPr>
        </p:nvSpPr>
        <p:spPr>
          <a:xfrm>
            <a:off x="2571480" y="9945000"/>
            <a:ext cx="241344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sldNum" idx="20"/>
          </p:nvPr>
        </p:nvSpPr>
        <p:spPr>
          <a:xfrm>
            <a:off x="544536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8A3F3EB-BE2B-4EE3-BF23-CBAE8E9C173F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6" name="PlaceHolder 5"/>
          <p:cNvSpPr>
            <a:spLocks noGrp="1"/>
          </p:cNvSpPr>
          <p:nvPr>
            <p:ph type="dt" idx="21"/>
          </p:nvPr>
        </p:nvSpPr>
        <p:spPr>
          <a:xfrm>
            <a:off x="37800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976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ftr" idx="22"/>
          </p:nvPr>
        </p:nvSpPr>
        <p:spPr>
          <a:xfrm>
            <a:off x="2571480" y="9945000"/>
            <a:ext cx="241344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sldNum" idx="23"/>
          </p:nvPr>
        </p:nvSpPr>
        <p:spPr>
          <a:xfrm>
            <a:off x="544536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5848247-B001-4B7D-B189-C873CD9DE98B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3" name="PlaceHolder 5"/>
          <p:cNvSpPr>
            <a:spLocks noGrp="1"/>
          </p:cNvSpPr>
          <p:nvPr>
            <p:ph type="dt" idx="24"/>
          </p:nvPr>
        </p:nvSpPr>
        <p:spPr>
          <a:xfrm>
            <a:off x="37800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0976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ftr" idx="25"/>
          </p:nvPr>
        </p:nvSpPr>
        <p:spPr>
          <a:xfrm>
            <a:off x="2571480" y="9945000"/>
            <a:ext cx="241344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sldNum" idx="26"/>
          </p:nvPr>
        </p:nvSpPr>
        <p:spPr>
          <a:xfrm>
            <a:off x="544536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83AF669A-6B6F-433B-A3E9-0540B72E3B94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0" name="PlaceHolder 5"/>
          <p:cNvSpPr>
            <a:spLocks noGrp="1"/>
          </p:cNvSpPr>
          <p:nvPr>
            <p:ph type="dt" idx="27"/>
          </p:nvPr>
        </p:nvSpPr>
        <p:spPr>
          <a:xfrm>
            <a:off x="37800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object 33" descr=""/>
          <p:cNvPicPr/>
          <p:nvPr/>
        </p:nvPicPr>
        <p:blipFill>
          <a:blip r:embed="rId1"/>
          <a:stretch/>
        </p:blipFill>
        <p:spPr>
          <a:xfrm>
            <a:off x="4140000" y="108000"/>
            <a:ext cx="3305160" cy="1469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7" name="object 35"/>
          <p:cNvSpPr/>
          <p:nvPr/>
        </p:nvSpPr>
        <p:spPr>
          <a:xfrm>
            <a:off x="0" y="7020000"/>
            <a:ext cx="7338960" cy="3672360"/>
          </a:xfrm>
          <a:custGeom>
            <a:avLst/>
            <a:gdLst>
              <a:gd name="textAreaLeft" fmla="*/ 0 w 7338960"/>
              <a:gd name="textAreaRight" fmla="*/ 7345800 w 7338960"/>
              <a:gd name="textAreaTop" fmla="*/ 0 h 3672360"/>
              <a:gd name="textAreaBottom" fmla="*/ 3679200 h 367236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158" name="Группа 1"/>
          <p:cNvGrpSpPr/>
          <p:nvPr/>
        </p:nvGrpSpPr>
        <p:grpSpPr>
          <a:xfrm>
            <a:off x="644400" y="8083080"/>
            <a:ext cx="1141200" cy="126000"/>
            <a:chOff x="644400" y="8083080"/>
            <a:chExt cx="1141200" cy="126000"/>
          </a:xfrm>
        </p:grpSpPr>
        <p:pic>
          <p:nvPicPr>
            <p:cNvPr id="159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083080"/>
              <a:ext cx="96480" cy="1260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60" name="object 37"/>
            <p:cNvSpPr/>
            <p:nvPr/>
          </p:nvSpPr>
          <p:spPr>
            <a:xfrm>
              <a:off x="771480" y="8084880"/>
              <a:ext cx="87840" cy="122760"/>
            </a:xfrm>
            <a:custGeom>
              <a:avLst/>
              <a:gdLst>
                <a:gd name="textAreaLeft" fmla="*/ 0 w 87840"/>
                <a:gd name="textAreaRight" fmla="*/ 94680 w 87840"/>
                <a:gd name="textAreaTop" fmla="*/ 0 h 122760"/>
                <a:gd name="textAreaBottom" fmla="*/ 129600 h 12276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pic>
          <p:nvPicPr>
            <p:cNvPr id="161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083080"/>
              <a:ext cx="285480" cy="1260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62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083080"/>
              <a:ext cx="312480" cy="1260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63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084880"/>
              <a:ext cx="103320" cy="1224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64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084880"/>
              <a:ext cx="106200" cy="12420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4500000" y="177840"/>
            <a:ext cx="2698920" cy="162108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1" strike="noStrike" u="none">
                <a:solidFill>
                  <a:schemeClr val="lt1"/>
                </a:solidFill>
                <a:uFillTx/>
                <a:latin typeface="Calibri"/>
              </a:rPr>
              <a:t>МЕРОПРИЯТИЯ </a:t>
            </a:r>
            <a:r>
              <a:rPr b="1" lang="ru-RU" sz="2700" strike="noStrike" u="none">
                <a:solidFill>
                  <a:schemeClr val="lt1"/>
                </a:solidFill>
                <a:uFillTx/>
                <a:latin typeface="Calibri"/>
              </a:rPr>
              <a:t>НА</a:t>
            </a:r>
            <a:r>
              <a:rPr b="1" lang="ru-RU" sz="2700" spc="-6" strike="noStrike" u="none">
                <a:solidFill>
                  <a:schemeClr val="lt1"/>
                </a:solidFill>
                <a:uFillTx/>
                <a:latin typeface="Calibri"/>
              </a:rPr>
              <a:t> СЕНТЯБРЬ</a:t>
            </a:r>
            <a:r>
              <a:rPr b="1" lang="ru-RU" sz="2700" spc="-11" strike="noStrike" u="none">
                <a:solidFill>
                  <a:schemeClr val="lt1"/>
                </a:solidFill>
                <a:uFillTx/>
                <a:latin typeface="Calibri"/>
              </a:rPr>
              <a:t> 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0" strike="noStrike" u="none">
                <a:solidFill>
                  <a:schemeClr val="lt1"/>
                </a:solidFill>
                <a:uFillTx/>
                <a:latin typeface="Calibri"/>
              </a:rPr>
              <a:t>2026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6" name="object 43"/>
          <p:cNvSpPr/>
          <p:nvPr/>
        </p:nvSpPr>
        <p:spPr>
          <a:xfrm>
            <a:off x="628920" y="8263080"/>
            <a:ext cx="5107320" cy="237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5000"/>
              </a:lnSpc>
              <a:spcBef>
                <a:spcPts val="1375"/>
              </a:spcBef>
            </a:pPr>
            <a:r>
              <a:rPr b="1" lang="ru-RU" sz="4400" spc="-11" strike="noStrike" u="none">
                <a:solidFill>
                  <a:srgbClr val="ffffff"/>
                </a:solidFill>
                <a:uFillTx/>
                <a:latin typeface="Calibri"/>
              </a:rPr>
              <a:t>ПРИХОДИТЕ, </a:t>
            </a: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ct val="75000"/>
              </a:lnSpc>
              <a:spcBef>
                <a:spcPts val="1375"/>
              </a:spcBef>
            </a:pPr>
            <a:r>
              <a:rPr b="1" lang="ru-RU" sz="4400" strike="noStrike" u="none">
                <a:solidFill>
                  <a:srgbClr val="ffffff"/>
                </a:solidFill>
                <a:uFillTx/>
                <a:latin typeface="Calibri"/>
              </a:rPr>
              <a:t>МЫ</a:t>
            </a:r>
            <a:r>
              <a:rPr b="1" lang="ru-RU" sz="4400" spc="-136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1" lang="ru-RU" sz="4400" strike="noStrike" u="none">
                <a:solidFill>
                  <a:srgbClr val="ffffff"/>
                </a:solidFill>
                <a:uFillTx/>
                <a:latin typeface="Calibri"/>
              </a:rPr>
              <a:t>ВАС</a:t>
            </a:r>
            <a:r>
              <a:rPr b="1" lang="ru-RU" sz="4400" spc="-136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1" lang="ru-RU" sz="4400" spc="-11" strike="noStrike" u="none">
                <a:solidFill>
                  <a:srgbClr val="ffffff"/>
                </a:solidFill>
                <a:uFillTx/>
                <a:latin typeface="Calibri"/>
              </a:rPr>
              <a:t>ЖДЕМ!</a:t>
            </a: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Наши</a:t>
            </a:r>
            <a:r>
              <a:rPr b="0" lang="ru-RU" sz="1300" spc="-34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1300" spc="-11" strike="noStrike" u="none">
                <a:solidFill>
                  <a:srgbClr val="ffffff"/>
                </a:solidFill>
                <a:uFillTx/>
                <a:latin typeface="Calibri"/>
              </a:rPr>
              <a:t>контакты: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Адрес: 393600, Тамбовская область, р. п. Мордово, 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ул. Вторая Революционная, 42А</a:t>
            </a:r>
            <a:br>
              <a:rPr sz="1300"/>
            </a:b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Контактный номер: 8 (47542) 3-22-46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Сыщикова В.И.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7" name="object 45"/>
          <p:cNvSpPr/>
          <p:nvPr/>
        </p:nvSpPr>
        <p:spPr>
          <a:xfrm>
            <a:off x="6123240" y="8786520"/>
            <a:ext cx="91080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58"/>
              </a:spcBef>
            </a:pP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Отделение Фонда</a:t>
            </a:r>
            <a:r>
              <a:rPr b="0" lang="ru-RU" sz="800" spc="496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пенсионного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uFillTx/>
                <a:latin typeface="Calibri"/>
              </a:rPr>
              <a:t>и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 социального</a:t>
            </a:r>
            <a:r>
              <a:rPr b="0" lang="ru-RU" sz="800" spc="496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страхования</a:t>
            </a:r>
            <a:r>
              <a:rPr b="0" lang="ru-RU" sz="800" spc="9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26" strike="noStrike" u="none">
                <a:solidFill>
                  <a:srgbClr val="ffffff"/>
                </a:solidFill>
                <a:uFillTx/>
                <a:latin typeface="Calibri"/>
              </a:rPr>
              <a:t>РФ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uFillTx/>
                <a:latin typeface="Calibri"/>
              </a:rPr>
              <a:t>по</a:t>
            </a:r>
            <a:r>
              <a:rPr b="0" lang="ru-RU" sz="800" spc="43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20" strike="noStrike" u="none">
                <a:solidFill>
                  <a:srgbClr val="ffffff"/>
                </a:solidFill>
                <a:uFillTx/>
                <a:latin typeface="Calibri"/>
              </a:rPr>
              <a:t>Тамбовской</a:t>
            </a:r>
            <a:r>
              <a:rPr b="0" lang="ru-RU" sz="800" spc="496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области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168" name="Группа 103"/>
          <p:cNvGrpSpPr/>
          <p:nvPr/>
        </p:nvGrpSpPr>
        <p:grpSpPr>
          <a:xfrm>
            <a:off x="512280" y="489240"/>
            <a:ext cx="2511000" cy="976320"/>
            <a:chOff x="512280" y="489240"/>
            <a:chExt cx="2511000" cy="976320"/>
          </a:xfrm>
        </p:grpSpPr>
        <p:pic>
          <p:nvPicPr>
            <p:cNvPr id="169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2680" cy="9504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70" name="object 50"/>
            <p:cNvSpPr/>
            <p:nvPr/>
          </p:nvSpPr>
          <p:spPr>
            <a:xfrm>
              <a:off x="1577160" y="814680"/>
              <a:ext cx="288360" cy="178560"/>
            </a:xfrm>
            <a:custGeom>
              <a:avLst/>
              <a:gdLst>
                <a:gd name="textAreaLeft" fmla="*/ 0 w 288360"/>
                <a:gd name="textAreaRight" fmla="*/ 295200 w 288360"/>
                <a:gd name="textAreaTop" fmla="*/ 0 h 178560"/>
                <a:gd name="textAreaBottom" fmla="*/ 185400 h 17856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grpSp>
          <p:nvGrpSpPr>
            <p:cNvPr id="171" name="object 51"/>
            <p:cNvGrpSpPr/>
            <p:nvPr/>
          </p:nvGrpSpPr>
          <p:grpSpPr>
            <a:xfrm>
              <a:off x="1917720" y="814680"/>
              <a:ext cx="441000" cy="144360"/>
              <a:chOff x="1917720" y="814680"/>
              <a:chExt cx="441000" cy="144360"/>
            </a:xfrm>
          </p:grpSpPr>
          <p:sp>
            <p:nvSpPr>
              <p:cNvPr id="172" name="object 52"/>
              <p:cNvSpPr/>
              <p:nvPr/>
            </p:nvSpPr>
            <p:spPr>
              <a:xfrm>
                <a:off x="1917720" y="814680"/>
                <a:ext cx="284040" cy="144360"/>
              </a:xfrm>
              <a:custGeom>
                <a:avLst/>
                <a:gdLst>
                  <a:gd name="textAreaLeft" fmla="*/ 0 w 284040"/>
                  <a:gd name="textAreaRight" fmla="*/ 290880 w 284040"/>
                  <a:gd name="textAreaTop" fmla="*/ 0 h 144360"/>
                  <a:gd name="textAreaBottom" fmla="*/ 151200 h 14436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pic>
            <p:nvPicPr>
              <p:cNvPr id="173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14480" cy="14328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174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3000" cy="14688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175" name="object 55"/>
            <p:cNvGrpSpPr/>
            <p:nvPr/>
          </p:nvGrpSpPr>
          <p:grpSpPr>
            <a:xfrm>
              <a:off x="1762920" y="1051200"/>
              <a:ext cx="670680" cy="176760"/>
              <a:chOff x="1762920" y="1051200"/>
              <a:chExt cx="670680" cy="176760"/>
            </a:xfrm>
          </p:grpSpPr>
          <p:pic>
            <p:nvPicPr>
              <p:cNvPr id="176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15920" cy="1432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177" name="object 57"/>
              <p:cNvSpPr/>
              <p:nvPr/>
            </p:nvSpPr>
            <p:spPr>
              <a:xfrm>
                <a:off x="1917720" y="1051200"/>
                <a:ext cx="515880" cy="176760"/>
              </a:xfrm>
              <a:custGeom>
                <a:avLst/>
                <a:gdLst>
                  <a:gd name="textAreaLeft" fmla="*/ 0 w 515880"/>
                  <a:gd name="textAreaRight" fmla="*/ 522720 w 515880"/>
                  <a:gd name="textAreaTop" fmla="*/ 0 h 176760"/>
                  <a:gd name="textAreaBottom" fmla="*/ 183600 h 17676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</p:grpSp>
        <p:grpSp>
          <p:nvGrpSpPr>
            <p:cNvPr id="178" name="object 58"/>
            <p:cNvGrpSpPr/>
            <p:nvPr/>
          </p:nvGrpSpPr>
          <p:grpSpPr>
            <a:xfrm>
              <a:off x="2489040" y="1051560"/>
              <a:ext cx="284040" cy="143280"/>
              <a:chOff x="2489040" y="1051560"/>
              <a:chExt cx="284040" cy="143280"/>
            </a:xfrm>
          </p:grpSpPr>
          <p:pic>
            <p:nvPicPr>
              <p:cNvPr id="179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3120" cy="1432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80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4120" cy="14328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grpSp>
          <p:nvGrpSpPr>
            <p:cNvPr id="181" name="object 61"/>
            <p:cNvGrpSpPr/>
            <p:nvPr/>
          </p:nvGrpSpPr>
          <p:grpSpPr>
            <a:xfrm>
              <a:off x="1556640" y="1284480"/>
              <a:ext cx="1466640" cy="181080"/>
              <a:chOff x="1556640" y="1284480"/>
              <a:chExt cx="1466640" cy="181080"/>
            </a:xfrm>
          </p:grpSpPr>
          <p:pic>
            <p:nvPicPr>
              <p:cNvPr id="182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36440" cy="1486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83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57680" cy="1486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84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3520" cy="1810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85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57680" cy="1486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186" name="object 66"/>
              <p:cNvSpPr/>
              <p:nvPr/>
            </p:nvSpPr>
            <p:spPr>
              <a:xfrm>
                <a:off x="2494080" y="1290960"/>
                <a:ext cx="131760" cy="142920"/>
              </a:xfrm>
              <a:custGeom>
                <a:avLst/>
                <a:gdLst>
                  <a:gd name="textAreaLeft" fmla="*/ 0 w 131760"/>
                  <a:gd name="textAreaRight" fmla="*/ 138600 w 131760"/>
                  <a:gd name="textAreaTop" fmla="*/ 0 h 142920"/>
                  <a:gd name="textAreaBottom" fmla="*/ 149760 h 14292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pic>
            <p:nvPicPr>
              <p:cNvPr id="187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3440" cy="1746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88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1640" cy="14328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sp>
        <p:nvSpPr>
          <p:cNvPr id="189" name="Прямоугольник: скругленные углы 2"/>
          <p:cNvSpPr/>
          <p:nvPr/>
        </p:nvSpPr>
        <p:spPr>
          <a:xfrm>
            <a:off x="6140520" y="9593640"/>
            <a:ext cx="867960" cy="85176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190" name="Овал 3"/>
          <p:cNvSpPr/>
          <p:nvPr/>
        </p:nvSpPr>
        <p:spPr>
          <a:xfrm>
            <a:off x="6047640" y="7937640"/>
            <a:ext cx="808560" cy="8085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pic>
        <p:nvPicPr>
          <p:cNvPr id="191" name="object 48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594720" cy="509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2" name="Рисунок 7" descr=""/>
          <p:cNvPicPr/>
          <p:nvPr/>
        </p:nvPicPr>
        <p:blipFill>
          <a:blip r:embed="rId20"/>
          <a:stretch/>
        </p:blipFill>
        <p:spPr>
          <a:xfrm>
            <a:off x="6170400" y="9615240"/>
            <a:ext cx="808560" cy="808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3" name="object 44"/>
          <p:cNvSpPr/>
          <p:nvPr/>
        </p:nvSpPr>
        <p:spPr>
          <a:xfrm>
            <a:off x="3939840" y="7218720"/>
            <a:ext cx="3290760" cy="83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1948680" algn="r" defTabSz="91440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Время</a:t>
            </a:r>
            <a:r>
              <a:rPr b="1" lang="ru-RU" sz="1600" spc="-65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</a:rPr>
              <a:t>работы: понедельник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четверг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08:30</a:t>
            </a:r>
            <a:r>
              <a:rPr b="1" lang="ru-RU" sz="1600" spc="-6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– 17:30</a:t>
            </a:r>
            <a:r>
              <a:rPr b="1" lang="ru-RU" sz="1600" spc="-14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pc="-20" strike="noStrike" u="none">
                <a:solidFill>
                  <a:srgbClr val="58595b"/>
                </a:solidFill>
                <a:uFillTx/>
                <a:latin typeface="Calibri"/>
              </a:rPr>
              <a:t>пятница 08:30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b="1" lang="ru-RU" sz="1600" spc="-20" strike="noStrike" u="none">
                <a:solidFill>
                  <a:srgbClr val="58595b"/>
                </a:solidFill>
                <a:uFillTx/>
                <a:latin typeface="Calibri"/>
              </a:rPr>
              <a:t> 16:30</a:t>
            </a:r>
            <a:endParaRPr b="0" lang="ru-RU" sz="1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aphicFrame>
        <p:nvGraphicFramePr>
          <p:cNvPr id="194" name="Таблица 75"/>
          <p:cNvGraphicFramePr/>
          <p:nvPr/>
        </p:nvGraphicFramePr>
        <p:xfrm>
          <a:off x="162720" y="1720080"/>
          <a:ext cx="7228080" cy="5826240"/>
        </p:xfrm>
        <a:graphic>
          <a:graphicData uri="http://schemas.openxmlformats.org/drawingml/2006/table">
            <a:tbl>
              <a:tblPr/>
              <a:tblGrid>
                <a:gridCol w="768600"/>
                <a:gridCol w="5417280"/>
                <a:gridCol w="1042560"/>
              </a:tblGrid>
              <a:tr h="65556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rgbClr val="ffffff"/>
                          </a:solidFill>
                          <a:uFillTx/>
                          <a:latin typeface="Times New Roman"/>
                        </a:rPr>
                        <a:t>Дата </a:t>
                      </a:r>
                      <a:endParaRPr b="0" lang="ru-RU" sz="20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rgbClr val="ffffff"/>
                          </a:solidFill>
                          <a:uFillTx/>
                          <a:latin typeface="Times New Roman"/>
                        </a:rPr>
                        <a:t>Мероприятие</a:t>
                      </a:r>
                      <a:endParaRPr b="0" lang="ru-RU" sz="20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rgbClr val="ffffff"/>
                          </a:solidFill>
                          <a:uFillTx/>
                          <a:latin typeface="Times New Roman"/>
                        </a:rPr>
                        <a:t>Время</a:t>
                      </a:r>
                      <a:endParaRPr b="0" lang="ru-RU" sz="20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rgbClr val="ffffff"/>
                          </a:solidFill>
                          <a:uFillTx/>
                          <a:latin typeface="Times New Roman"/>
                        </a:rPr>
                        <a:t>начала</a:t>
                      </a:r>
                      <a:endParaRPr b="0" lang="ru-RU" sz="20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</a:tr>
              <a:tr h="37368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20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01.09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  <a:ea typeface="Microsoft YaHei"/>
                        </a:rPr>
                        <a:t>Мероприятие посвященное «Дню знаний»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20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11:0</a:t>
                      </a:r>
                      <a:r>
                        <a:rPr b="0" lang="ru-RU" sz="2000" spc="-26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0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93744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20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03.09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  <a:ea typeface="Microsoft YaHei"/>
                        </a:rPr>
                        <a:t>Онлайн — лекция РО «Знание» на тему: «Голосуем сердцем  - воспитываем примером: выборы в России»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10:00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6555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20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08.09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  <a:ea typeface="Batang;바탕"/>
                        </a:rPr>
                        <a:t>Литературно - этнографический час «Голоса народов мира: читаем на разных языков. 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20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10:0</a:t>
                      </a:r>
                      <a:r>
                        <a:rPr b="0" lang="ru-RU" sz="2000" spc="-26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0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6555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20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14.09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  <a:ea typeface="Batang;바탕"/>
                        </a:rPr>
                        <a:t>Осторожно мошенники. Встреча с сотрудником МВД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10:00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9374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0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18.09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  <a:ea typeface="Microsoft YaHei"/>
                        </a:rPr>
                        <a:t>Урок цифровой грамотности « О формах цифровых документов в национальном мессенджере МАХ»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10:30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9835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0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21.09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  <a:ea typeface="Microsoft YaHei"/>
                        </a:rPr>
                        <a:t>Встреча любителей кулинарии: «Заготовки на зиму, обмен рецептами, опытом по приготовлению вкусных и полезных запасов на зиму»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10:00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306</TotalTime>
  <Application>LibreOffice/24.8.5.2$Linux_X86_64 LibreOffice_project/480$Build-2</Application>
  <AppVersion>15.0000</AppVersion>
  <Words>131</Words>
  <Paragraphs>34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2025-11-06T11:20:25Z</dcterms:created>
  <dc:creator>Пользователь</dc:creator>
  <dc:description/>
  <dc:language>ru-RU</dc:language>
  <cp:lastModifiedBy/>
  <cp:lastPrinted>2026-08-28T13:59:25Z</cp:lastPrinted>
  <dcterms:modified xsi:type="dcterms:W3CDTF">2026-08-28T13:59:31Z</dcterms:modified>
  <cp:revision>62</cp:revision>
  <dc:subject/>
  <dc:title>МЕРОПРИЯТИЯ НА ДЕКАБРЬ 2025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