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2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1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_rels/slideLayout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1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_rels/presentation.xml.rels" ContentType="application/vnd.openxmlformats-package.relationships+xml"/>
  <Override PartName="/ppt/media/image13.png" ContentType="image/png"/>
  <Override PartName="/ppt/media/image4.png" ContentType="image/png"/>
  <Override PartName="/ppt/media/image9.png" ContentType="image/png"/>
  <Override PartName="/ppt/media/image18.png" ContentType="image/png"/>
  <Override PartName="/ppt/media/image20.png" ContentType="image/png"/>
  <Override PartName="/ppt/media/image12.png" ContentType="image/png"/>
  <Override PartName="/ppt/media/image3.png" ContentType="image/png"/>
  <Override PartName="/ppt/media/image19.png" ContentType="image/png"/>
  <Override PartName="/ppt/media/image14.png" ContentType="image/png"/>
  <Override PartName="/ppt/media/image5.png" ContentType="image/png"/>
  <Override PartName="/ppt/media/image15.png" ContentType="image/png"/>
  <Override PartName="/ppt/media/image6.png" ContentType="image/png"/>
  <Override PartName="/ppt/media/image10.png" ContentType="image/png"/>
  <Override PartName="/ppt/media/image1.png" ContentType="image/png"/>
  <Override PartName="/ppt/media/image16.png" ContentType="image/png"/>
  <Override PartName="/ppt/media/image7.png" ContentType="image/png"/>
  <Override PartName="/ppt/media/image2.png" ContentType="image/png"/>
  <Override PartName="/ppt/media/image11.png" ContentType="image/png"/>
  <Override PartName="/ppt/media/image17.png" ContentType="image/png"/>
  <Override PartName="/ppt/media/image8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8" r:id="rId10"/>
    <p:sldMasterId id="2147483670" r:id="rId11"/>
    <p:sldMasterId id="2147483672" r:id="rId12"/>
    <p:sldMasterId id="2147483674" r:id="rId13"/>
  </p:sldMasterIdLst>
  <p:sldIdLst>
    <p:sldId id="256" r:id="rId14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" Target="slides/slide1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4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5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6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<Relationship Id="rId3" Type="http://schemas.openxmlformats.org/officeDocument/2006/relationships/slideLayout" Target="../slideLayouts/slideLayout9.xml"/><Relationship Id="rId4" Type="http://schemas.openxmlformats.org/officeDocument/2006/relationships/slideLayout" Target="../slideLayouts/slideLayout10.xml"/><Relationship Id="rId5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2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13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77640" y="384480"/>
            <a:ext cx="6795720" cy="186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795720" cy="6197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377640" y="384480"/>
            <a:ext cx="6795720" cy="186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3800" cy="6197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3800" cy="2953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3800" cy="2953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377640" y="384480"/>
            <a:ext cx="6795720" cy="186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3800" cy="2953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3800" cy="2953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6795720" cy="2953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377640" y="384480"/>
            <a:ext cx="6795720" cy="186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795720" cy="2953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6795720" cy="2953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77640" y="384480"/>
            <a:ext cx="6795720" cy="186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3800" cy="2953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3800" cy="2953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3800" cy="2953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3800" cy="2953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77640" y="384480"/>
            <a:ext cx="6795720" cy="186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2184840" cy="2953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2676960" y="2502000"/>
            <a:ext cx="2184840" cy="2953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976280" y="2502000"/>
            <a:ext cx="2184840" cy="2953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4976280" y="5741640"/>
            <a:ext cx="2184840" cy="2953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2676960" y="5741640"/>
            <a:ext cx="2184840" cy="2953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377640" y="5741640"/>
            <a:ext cx="2184840" cy="2953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377640" y="384480"/>
            <a:ext cx="6795720" cy="186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77640" y="384480"/>
            <a:ext cx="6795720" cy="186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3800" cy="6197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3800" cy="6197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377640" y="384480"/>
            <a:ext cx="6795720" cy="186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2"/>
    <p:sldLayoutId id="2147483664" r:id="rId3"/>
    <p:sldLayoutId id="2147483665" r:id="rId4"/>
    <p:sldLayoutId id="2147483666" r:id="rId5"/>
    <p:sldLayoutId id="2147483667" r:id="rId6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377640" y="384480"/>
            <a:ext cx="6795720" cy="186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3800" cy="2953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3800" cy="2953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3800" cy="6197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1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object 33" descr=""/>
          <p:cNvPicPr/>
          <p:nvPr/>
        </p:nvPicPr>
        <p:blipFill>
          <a:blip r:embed="rId1"/>
          <a:stretch/>
        </p:blipFill>
        <p:spPr>
          <a:xfrm>
            <a:off x="4354200" y="108000"/>
            <a:ext cx="3092040" cy="1375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" name="CustomShape 1"/>
          <p:cNvSpPr/>
          <p:nvPr/>
        </p:nvSpPr>
        <p:spPr>
          <a:xfrm>
            <a:off x="39600" y="7115040"/>
            <a:ext cx="7516440" cy="3578040"/>
          </a:xfrm>
          <a:custGeom>
            <a:avLst/>
            <a:gdLst>
              <a:gd name="textAreaLeft" fmla="*/ 0 w 7516440"/>
              <a:gd name="textAreaRight" fmla="*/ 7521120 w 7516440"/>
              <a:gd name="textAreaTop" fmla="*/ 0 h 3578040"/>
              <a:gd name="textAreaBottom" fmla="*/ 3582720 h 357804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uFillTx/>
              <a:latin typeface="Arial"/>
              <a:ea typeface="DejaVu Sans"/>
            </a:endParaRPr>
          </a:p>
        </p:txBody>
      </p:sp>
      <p:pic>
        <p:nvPicPr>
          <p:cNvPr id="77" name="object 36" descr=""/>
          <p:cNvPicPr/>
          <p:nvPr/>
        </p:nvPicPr>
        <p:blipFill>
          <a:blip r:embed="rId2"/>
          <a:stretch/>
        </p:blipFill>
        <p:spPr>
          <a:xfrm>
            <a:off x="644400" y="8176320"/>
            <a:ext cx="97560" cy="127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8" name="CustomShape 2"/>
          <p:cNvSpPr/>
          <p:nvPr/>
        </p:nvSpPr>
        <p:spPr>
          <a:xfrm>
            <a:off x="771480" y="8178120"/>
            <a:ext cx="88920" cy="123840"/>
          </a:xfrm>
          <a:custGeom>
            <a:avLst/>
            <a:gdLst>
              <a:gd name="textAreaLeft" fmla="*/ 0 w 88920"/>
              <a:gd name="textAreaRight" fmla="*/ 93600 w 88920"/>
              <a:gd name="textAreaTop" fmla="*/ 0 h 123840"/>
              <a:gd name="textAreaBottom" fmla="*/ 128520 h 123840"/>
            </a:gdLst>
            <a:ahLst/>
            <a:rect l="textAreaLeft" t="textAreaTop" r="textAreaRight" b="textAreaBottom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uFillTx/>
              <a:latin typeface="Arial"/>
              <a:ea typeface="DejaVu Sans"/>
            </a:endParaRPr>
          </a:p>
        </p:txBody>
      </p:sp>
      <p:pic>
        <p:nvPicPr>
          <p:cNvPr id="79" name="object 38" descr=""/>
          <p:cNvPicPr/>
          <p:nvPr/>
        </p:nvPicPr>
        <p:blipFill>
          <a:blip r:embed="rId3"/>
          <a:stretch/>
        </p:blipFill>
        <p:spPr>
          <a:xfrm>
            <a:off x="888840" y="8176320"/>
            <a:ext cx="286560" cy="127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0" name="object 39" descr=""/>
          <p:cNvPicPr/>
          <p:nvPr/>
        </p:nvPicPr>
        <p:blipFill>
          <a:blip r:embed="rId4"/>
          <a:stretch/>
        </p:blipFill>
        <p:spPr>
          <a:xfrm>
            <a:off x="1201680" y="8176320"/>
            <a:ext cx="313560" cy="127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1" name="object 40" descr=""/>
          <p:cNvPicPr/>
          <p:nvPr/>
        </p:nvPicPr>
        <p:blipFill>
          <a:blip r:embed="rId5"/>
          <a:stretch/>
        </p:blipFill>
        <p:spPr>
          <a:xfrm>
            <a:off x="1545480" y="8178120"/>
            <a:ext cx="104400" cy="123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2" name="object 41" descr=""/>
          <p:cNvPicPr/>
          <p:nvPr/>
        </p:nvPicPr>
        <p:blipFill>
          <a:blip r:embed="rId6"/>
          <a:stretch/>
        </p:blipFill>
        <p:spPr>
          <a:xfrm>
            <a:off x="1679400" y="8178120"/>
            <a:ext cx="107280" cy="125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3" name="object 49" descr=""/>
          <p:cNvPicPr/>
          <p:nvPr/>
        </p:nvPicPr>
        <p:blipFill>
          <a:blip r:embed="rId7"/>
          <a:stretch/>
        </p:blipFill>
        <p:spPr>
          <a:xfrm>
            <a:off x="512280" y="489240"/>
            <a:ext cx="833760" cy="951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4" name="CustomShape 7"/>
          <p:cNvSpPr/>
          <p:nvPr/>
        </p:nvSpPr>
        <p:spPr>
          <a:xfrm>
            <a:off x="1577160" y="814680"/>
            <a:ext cx="289440" cy="179640"/>
          </a:xfrm>
          <a:custGeom>
            <a:avLst/>
            <a:gdLst>
              <a:gd name="textAreaLeft" fmla="*/ 0 w 289440"/>
              <a:gd name="textAreaRight" fmla="*/ 294120 w 289440"/>
              <a:gd name="textAreaTop" fmla="*/ 0 h 179640"/>
              <a:gd name="textAreaBottom" fmla="*/ 184320 h 179640"/>
            </a:gdLst>
            <a:ahLst/>
            <a:rect l="textAreaLeft" t="textAreaTop" r="textAreaRight" b="textAreaBottom"/>
            <a:pathLst>
              <a:path w="295275" h="185419">
                <a:moveTo>
                  <a:pt x="149402" y="132080"/>
                </a:moveTo>
                <a:lnTo>
                  <a:pt x="126225" y="132080"/>
                </a:lnTo>
                <a:lnTo>
                  <a:pt x="126225" y="0"/>
                </a:lnTo>
                <a:lnTo>
                  <a:pt x="104965" y="0"/>
                </a:lnTo>
                <a:lnTo>
                  <a:pt x="104965" y="132080"/>
                </a:lnTo>
                <a:lnTo>
                  <a:pt x="21259" y="132080"/>
                </a:lnTo>
                <a:lnTo>
                  <a:pt x="21259" y="0"/>
                </a:lnTo>
                <a:lnTo>
                  <a:pt x="0" y="0"/>
                </a:lnTo>
                <a:lnTo>
                  <a:pt x="0" y="132080"/>
                </a:lnTo>
                <a:lnTo>
                  <a:pt x="0" y="151130"/>
                </a:lnTo>
                <a:lnTo>
                  <a:pt x="129438" y="151130"/>
                </a:lnTo>
                <a:lnTo>
                  <a:pt x="129438" y="185420"/>
                </a:lnTo>
                <a:lnTo>
                  <a:pt x="149402" y="185420"/>
                </a:lnTo>
                <a:lnTo>
                  <a:pt x="149402" y="151130"/>
                </a:lnTo>
                <a:lnTo>
                  <a:pt x="149402" y="132080"/>
                </a:lnTo>
                <a:close/>
                <a:moveTo>
                  <a:pt x="295008" y="132080"/>
                </a:moveTo>
                <a:lnTo>
                  <a:pt x="207429" y="132080"/>
                </a:lnTo>
                <a:lnTo>
                  <a:pt x="207429" y="83820"/>
                </a:lnTo>
                <a:lnTo>
                  <a:pt x="282778" y="83820"/>
                </a:lnTo>
                <a:lnTo>
                  <a:pt x="282778" y="64770"/>
                </a:lnTo>
                <a:lnTo>
                  <a:pt x="207429" y="64770"/>
                </a:lnTo>
                <a:lnTo>
                  <a:pt x="207429" y="19050"/>
                </a:lnTo>
                <a:lnTo>
                  <a:pt x="291998" y="19050"/>
                </a:lnTo>
                <a:lnTo>
                  <a:pt x="291998" y="0"/>
                </a:lnTo>
                <a:lnTo>
                  <a:pt x="185966" y="0"/>
                </a:lnTo>
                <a:lnTo>
                  <a:pt x="185966" y="19050"/>
                </a:lnTo>
                <a:lnTo>
                  <a:pt x="185966" y="64770"/>
                </a:lnTo>
                <a:lnTo>
                  <a:pt x="185966" y="83820"/>
                </a:lnTo>
                <a:lnTo>
                  <a:pt x="185966" y="132080"/>
                </a:lnTo>
                <a:lnTo>
                  <a:pt x="185966" y="151130"/>
                </a:lnTo>
                <a:lnTo>
                  <a:pt x="295008" y="151130"/>
                </a:lnTo>
                <a:lnTo>
                  <a:pt x="295008" y="132080"/>
                </a:lnTo>
                <a:close/>
              </a:path>
            </a:pathLst>
          </a:custGeom>
          <a:solidFill>
            <a:srgbClr val="58595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uFillTx/>
              <a:latin typeface="Arial"/>
              <a:ea typeface="DejaVu Sans"/>
            </a:endParaRPr>
          </a:p>
        </p:txBody>
      </p:sp>
      <p:sp>
        <p:nvSpPr>
          <p:cNvPr id="85" name="CustomShape 8"/>
          <p:cNvSpPr/>
          <p:nvPr/>
        </p:nvSpPr>
        <p:spPr>
          <a:xfrm>
            <a:off x="1917720" y="814680"/>
            <a:ext cx="285120" cy="145440"/>
          </a:xfrm>
          <a:custGeom>
            <a:avLst/>
            <a:gdLst>
              <a:gd name="textAreaLeft" fmla="*/ 0 w 285120"/>
              <a:gd name="textAreaRight" fmla="*/ 289800 w 285120"/>
              <a:gd name="textAreaTop" fmla="*/ 0 h 145440"/>
              <a:gd name="textAreaBottom" fmla="*/ 150120 h 145440"/>
            </a:gdLst>
            <a:ahLst/>
            <a:rect l="textAreaLeft" t="textAreaTop" r="textAreaRight" b="textAreaBottom"/>
            <a:pathLst>
              <a:path w="290830" h="151130">
                <a:moveTo>
                  <a:pt x="129222" y="381"/>
                </a:moveTo>
                <a:lnTo>
                  <a:pt x="107759" y="381"/>
                </a:lnTo>
                <a:lnTo>
                  <a:pt x="107759" y="65151"/>
                </a:lnTo>
                <a:lnTo>
                  <a:pt x="21463" y="65151"/>
                </a:lnTo>
                <a:lnTo>
                  <a:pt x="21463" y="381"/>
                </a:lnTo>
                <a:lnTo>
                  <a:pt x="0" y="381"/>
                </a:lnTo>
                <a:lnTo>
                  <a:pt x="0" y="65151"/>
                </a:lnTo>
                <a:lnTo>
                  <a:pt x="0" y="84201"/>
                </a:lnTo>
                <a:lnTo>
                  <a:pt x="0" y="150241"/>
                </a:lnTo>
                <a:lnTo>
                  <a:pt x="21463" y="150241"/>
                </a:lnTo>
                <a:lnTo>
                  <a:pt x="21463" y="84201"/>
                </a:lnTo>
                <a:lnTo>
                  <a:pt x="107759" y="84201"/>
                </a:lnTo>
                <a:lnTo>
                  <a:pt x="107759" y="150241"/>
                </a:lnTo>
                <a:lnTo>
                  <a:pt x="129222" y="150241"/>
                </a:lnTo>
                <a:lnTo>
                  <a:pt x="129222" y="84201"/>
                </a:lnTo>
                <a:lnTo>
                  <a:pt x="129222" y="65151"/>
                </a:lnTo>
                <a:lnTo>
                  <a:pt x="129222" y="381"/>
                </a:lnTo>
                <a:close/>
                <a:moveTo>
                  <a:pt x="290398" y="0"/>
                </a:moveTo>
                <a:lnTo>
                  <a:pt x="166535" y="0"/>
                </a:lnTo>
                <a:lnTo>
                  <a:pt x="166535" y="19050"/>
                </a:lnTo>
                <a:lnTo>
                  <a:pt x="217843" y="19050"/>
                </a:lnTo>
                <a:lnTo>
                  <a:pt x="217843" y="151130"/>
                </a:lnTo>
                <a:lnTo>
                  <a:pt x="238874" y="151130"/>
                </a:lnTo>
                <a:lnTo>
                  <a:pt x="238874" y="19050"/>
                </a:lnTo>
                <a:lnTo>
                  <a:pt x="290398" y="19050"/>
                </a:lnTo>
                <a:lnTo>
                  <a:pt x="290398" y="0"/>
                </a:lnTo>
                <a:close/>
              </a:path>
            </a:pathLst>
          </a:custGeom>
          <a:solidFill>
            <a:srgbClr val="58595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uFillTx/>
              <a:latin typeface="Arial"/>
              <a:ea typeface="DejaVu Sans"/>
            </a:endParaRPr>
          </a:p>
        </p:txBody>
      </p:sp>
      <p:pic>
        <p:nvPicPr>
          <p:cNvPr id="86" name="object 53" descr=""/>
          <p:cNvPicPr/>
          <p:nvPr/>
        </p:nvPicPr>
        <p:blipFill>
          <a:blip r:embed="rId8"/>
          <a:stretch/>
        </p:blipFill>
        <p:spPr>
          <a:xfrm>
            <a:off x="2244240" y="815040"/>
            <a:ext cx="115560" cy="144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7" name="object 54" descr=""/>
          <p:cNvPicPr/>
          <p:nvPr/>
        </p:nvPicPr>
        <p:blipFill>
          <a:blip r:embed="rId9"/>
          <a:stretch/>
        </p:blipFill>
        <p:spPr>
          <a:xfrm>
            <a:off x="1556640" y="1049760"/>
            <a:ext cx="154080" cy="147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8" name="object 56" descr=""/>
          <p:cNvPicPr/>
          <p:nvPr/>
        </p:nvPicPr>
        <p:blipFill>
          <a:blip r:embed="rId10"/>
          <a:stretch/>
        </p:blipFill>
        <p:spPr>
          <a:xfrm>
            <a:off x="1762920" y="1051560"/>
            <a:ext cx="117000" cy="144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9" name="CustomShape 9"/>
          <p:cNvSpPr/>
          <p:nvPr/>
        </p:nvSpPr>
        <p:spPr>
          <a:xfrm>
            <a:off x="1917720" y="1051200"/>
            <a:ext cx="516960" cy="177840"/>
          </a:xfrm>
          <a:custGeom>
            <a:avLst/>
            <a:gdLst>
              <a:gd name="textAreaLeft" fmla="*/ 0 w 516960"/>
              <a:gd name="textAreaRight" fmla="*/ 521640 w 516960"/>
              <a:gd name="textAreaTop" fmla="*/ 0 h 177840"/>
              <a:gd name="textAreaBottom" fmla="*/ 182520 h 177840"/>
            </a:gdLst>
            <a:ahLst/>
            <a:rect l="textAreaLeft" t="textAreaTop" r="textAreaRight" b="textAreaBottom"/>
            <a:pathLst>
              <a:path w="522605" h="183515">
                <a:moveTo>
                  <a:pt x="104749" y="495"/>
                </a:moveTo>
                <a:lnTo>
                  <a:pt x="83718" y="495"/>
                </a:lnTo>
                <a:lnTo>
                  <a:pt x="83718" y="132080"/>
                </a:lnTo>
                <a:lnTo>
                  <a:pt x="104749" y="132080"/>
                </a:lnTo>
                <a:lnTo>
                  <a:pt x="104749" y="495"/>
                </a:lnTo>
                <a:close/>
                <a:moveTo>
                  <a:pt x="210794" y="132575"/>
                </a:moveTo>
                <a:lnTo>
                  <a:pt x="188252" y="132575"/>
                </a:lnTo>
                <a:lnTo>
                  <a:pt x="188252" y="495"/>
                </a:lnTo>
                <a:lnTo>
                  <a:pt x="167220" y="495"/>
                </a:lnTo>
                <a:lnTo>
                  <a:pt x="167220" y="132575"/>
                </a:lnTo>
                <a:lnTo>
                  <a:pt x="166789" y="132575"/>
                </a:lnTo>
                <a:lnTo>
                  <a:pt x="21247" y="132575"/>
                </a:lnTo>
                <a:lnTo>
                  <a:pt x="21247" y="495"/>
                </a:lnTo>
                <a:lnTo>
                  <a:pt x="0" y="495"/>
                </a:lnTo>
                <a:lnTo>
                  <a:pt x="0" y="132575"/>
                </a:lnTo>
                <a:lnTo>
                  <a:pt x="0" y="150355"/>
                </a:lnTo>
                <a:lnTo>
                  <a:pt x="166789" y="150355"/>
                </a:lnTo>
                <a:lnTo>
                  <a:pt x="188252" y="150355"/>
                </a:lnTo>
                <a:lnTo>
                  <a:pt x="191046" y="150355"/>
                </a:lnTo>
                <a:lnTo>
                  <a:pt x="191046" y="183375"/>
                </a:lnTo>
                <a:lnTo>
                  <a:pt x="210794" y="183375"/>
                </a:lnTo>
                <a:lnTo>
                  <a:pt x="210794" y="150355"/>
                </a:lnTo>
                <a:lnTo>
                  <a:pt x="210794" y="132575"/>
                </a:lnTo>
                <a:close/>
                <a:moveTo>
                  <a:pt x="352691" y="132080"/>
                </a:moveTo>
                <a:lnTo>
                  <a:pt x="265112" y="132080"/>
                </a:lnTo>
                <a:lnTo>
                  <a:pt x="265112" y="83820"/>
                </a:lnTo>
                <a:lnTo>
                  <a:pt x="340461" y="83820"/>
                </a:lnTo>
                <a:lnTo>
                  <a:pt x="340461" y="64770"/>
                </a:lnTo>
                <a:lnTo>
                  <a:pt x="265112" y="64770"/>
                </a:lnTo>
                <a:lnTo>
                  <a:pt x="265112" y="19050"/>
                </a:lnTo>
                <a:lnTo>
                  <a:pt x="349681" y="19050"/>
                </a:lnTo>
                <a:lnTo>
                  <a:pt x="349681" y="0"/>
                </a:lnTo>
                <a:lnTo>
                  <a:pt x="243649" y="0"/>
                </a:lnTo>
                <a:lnTo>
                  <a:pt x="243649" y="19050"/>
                </a:lnTo>
                <a:lnTo>
                  <a:pt x="243649" y="64770"/>
                </a:lnTo>
                <a:lnTo>
                  <a:pt x="243649" y="83820"/>
                </a:lnTo>
                <a:lnTo>
                  <a:pt x="243649" y="132080"/>
                </a:lnTo>
                <a:lnTo>
                  <a:pt x="243649" y="151130"/>
                </a:lnTo>
                <a:lnTo>
                  <a:pt x="352691" y="151130"/>
                </a:lnTo>
                <a:lnTo>
                  <a:pt x="352691" y="132080"/>
                </a:lnTo>
                <a:close/>
                <a:moveTo>
                  <a:pt x="522490" y="495"/>
                </a:moveTo>
                <a:lnTo>
                  <a:pt x="501027" y="495"/>
                </a:lnTo>
                <a:lnTo>
                  <a:pt x="501027" y="65265"/>
                </a:lnTo>
                <a:lnTo>
                  <a:pt x="414731" y="65265"/>
                </a:lnTo>
                <a:lnTo>
                  <a:pt x="414731" y="495"/>
                </a:lnTo>
                <a:lnTo>
                  <a:pt x="393268" y="495"/>
                </a:lnTo>
                <a:lnTo>
                  <a:pt x="393268" y="65265"/>
                </a:lnTo>
                <a:lnTo>
                  <a:pt x="393268" y="84315"/>
                </a:lnTo>
                <a:lnTo>
                  <a:pt x="393268" y="150355"/>
                </a:lnTo>
                <a:lnTo>
                  <a:pt x="414731" y="150355"/>
                </a:lnTo>
                <a:lnTo>
                  <a:pt x="414731" y="84315"/>
                </a:lnTo>
                <a:lnTo>
                  <a:pt x="501027" y="84315"/>
                </a:lnTo>
                <a:lnTo>
                  <a:pt x="501027" y="150355"/>
                </a:lnTo>
                <a:lnTo>
                  <a:pt x="522490" y="150355"/>
                </a:lnTo>
                <a:lnTo>
                  <a:pt x="522490" y="84315"/>
                </a:lnTo>
                <a:lnTo>
                  <a:pt x="522490" y="65265"/>
                </a:lnTo>
                <a:lnTo>
                  <a:pt x="522490" y="495"/>
                </a:lnTo>
                <a:close/>
              </a:path>
            </a:pathLst>
          </a:custGeom>
          <a:solidFill>
            <a:srgbClr val="58595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uFillTx/>
              <a:latin typeface="Arial"/>
              <a:ea typeface="DejaVu Sans"/>
            </a:endParaRPr>
          </a:p>
        </p:txBody>
      </p:sp>
      <p:pic>
        <p:nvPicPr>
          <p:cNvPr id="90" name="object 59" descr=""/>
          <p:cNvPicPr/>
          <p:nvPr/>
        </p:nvPicPr>
        <p:blipFill>
          <a:blip r:embed="rId11"/>
          <a:stretch/>
        </p:blipFill>
        <p:spPr>
          <a:xfrm>
            <a:off x="2489040" y="1051560"/>
            <a:ext cx="124200" cy="144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1" name="object 60" descr=""/>
          <p:cNvPicPr/>
          <p:nvPr/>
        </p:nvPicPr>
        <p:blipFill>
          <a:blip r:embed="rId12"/>
          <a:stretch/>
        </p:blipFill>
        <p:spPr>
          <a:xfrm>
            <a:off x="2658960" y="1051560"/>
            <a:ext cx="115200" cy="144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2" name="object 62" descr=""/>
          <p:cNvPicPr/>
          <p:nvPr/>
        </p:nvPicPr>
        <p:blipFill>
          <a:blip r:embed="rId13"/>
          <a:stretch/>
        </p:blipFill>
        <p:spPr>
          <a:xfrm>
            <a:off x="1556640" y="1292040"/>
            <a:ext cx="137520" cy="149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3" name="object 63" descr=""/>
          <p:cNvPicPr/>
          <p:nvPr/>
        </p:nvPicPr>
        <p:blipFill>
          <a:blip r:embed="rId14"/>
          <a:stretch/>
        </p:blipFill>
        <p:spPr>
          <a:xfrm>
            <a:off x="1725840" y="1292040"/>
            <a:ext cx="158760" cy="149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4" name="object 64" descr=""/>
          <p:cNvPicPr/>
          <p:nvPr/>
        </p:nvPicPr>
        <p:blipFill>
          <a:blip r:embed="rId15"/>
          <a:stretch/>
        </p:blipFill>
        <p:spPr>
          <a:xfrm>
            <a:off x="1917720" y="1284480"/>
            <a:ext cx="354600" cy="182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5" name="object 65" descr=""/>
          <p:cNvPicPr/>
          <p:nvPr/>
        </p:nvPicPr>
        <p:blipFill>
          <a:blip r:embed="rId16"/>
          <a:stretch/>
        </p:blipFill>
        <p:spPr>
          <a:xfrm>
            <a:off x="2300040" y="1292040"/>
            <a:ext cx="158760" cy="149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6" name="CustomShape 10"/>
          <p:cNvSpPr/>
          <p:nvPr/>
        </p:nvSpPr>
        <p:spPr>
          <a:xfrm>
            <a:off x="2494080" y="1290960"/>
            <a:ext cx="132840" cy="144000"/>
          </a:xfrm>
          <a:custGeom>
            <a:avLst/>
            <a:gdLst>
              <a:gd name="textAreaLeft" fmla="*/ 0 w 132840"/>
              <a:gd name="textAreaRight" fmla="*/ 137520 w 132840"/>
              <a:gd name="textAreaTop" fmla="*/ 0 h 144000"/>
              <a:gd name="textAreaBottom" fmla="*/ 148680 h 144000"/>
            </a:gdLst>
            <a:ahLst/>
            <a:rect l="textAreaLeft" t="textAreaTop" r="textAreaRight" b="textAreaBottom"/>
            <a:pathLst>
              <a:path w="138430" h="149859">
                <a:moveTo>
                  <a:pt x="137807" y="0"/>
                </a:moveTo>
                <a:lnTo>
                  <a:pt x="103035" y="0"/>
                </a:lnTo>
                <a:lnTo>
                  <a:pt x="103035" y="59690"/>
                </a:lnTo>
                <a:lnTo>
                  <a:pt x="34772" y="59690"/>
                </a:lnTo>
                <a:lnTo>
                  <a:pt x="34772" y="0"/>
                </a:lnTo>
                <a:lnTo>
                  <a:pt x="0" y="0"/>
                </a:lnTo>
                <a:lnTo>
                  <a:pt x="0" y="59690"/>
                </a:lnTo>
                <a:lnTo>
                  <a:pt x="0" y="88900"/>
                </a:lnTo>
                <a:lnTo>
                  <a:pt x="0" y="149860"/>
                </a:lnTo>
                <a:lnTo>
                  <a:pt x="34772" y="149860"/>
                </a:lnTo>
                <a:lnTo>
                  <a:pt x="34772" y="88900"/>
                </a:lnTo>
                <a:lnTo>
                  <a:pt x="103035" y="88900"/>
                </a:lnTo>
                <a:lnTo>
                  <a:pt x="103035" y="149860"/>
                </a:lnTo>
                <a:lnTo>
                  <a:pt x="137807" y="149860"/>
                </a:lnTo>
                <a:lnTo>
                  <a:pt x="137807" y="88900"/>
                </a:lnTo>
                <a:lnTo>
                  <a:pt x="137807" y="59690"/>
                </a:lnTo>
                <a:lnTo>
                  <a:pt x="137807" y="0"/>
                </a:lnTo>
                <a:close/>
              </a:path>
            </a:pathLst>
          </a:custGeom>
          <a:solidFill>
            <a:srgbClr val="58595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uFillTx/>
              <a:latin typeface="Arial"/>
              <a:ea typeface="DejaVu Sans"/>
            </a:endParaRPr>
          </a:p>
        </p:txBody>
      </p:sp>
      <p:pic>
        <p:nvPicPr>
          <p:cNvPr id="97" name="object 67" descr=""/>
          <p:cNvPicPr/>
          <p:nvPr/>
        </p:nvPicPr>
        <p:blipFill>
          <a:blip r:embed="rId17"/>
          <a:stretch/>
        </p:blipFill>
        <p:spPr>
          <a:xfrm>
            <a:off x="2661480" y="1290960"/>
            <a:ext cx="164520" cy="175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8" name="object 68" descr=""/>
          <p:cNvPicPr/>
          <p:nvPr/>
        </p:nvPicPr>
        <p:blipFill>
          <a:blip r:embed="rId18"/>
          <a:stretch/>
        </p:blipFill>
        <p:spPr>
          <a:xfrm>
            <a:off x="2861640" y="1290960"/>
            <a:ext cx="162720" cy="144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9" name="CustomShape 11"/>
          <p:cNvSpPr/>
          <p:nvPr/>
        </p:nvSpPr>
        <p:spPr>
          <a:xfrm>
            <a:off x="6140520" y="9593640"/>
            <a:ext cx="869040" cy="85284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uFillTx/>
              <a:latin typeface="Arial"/>
              <a:ea typeface="DejaVu Sans"/>
            </a:endParaRPr>
          </a:p>
        </p:txBody>
      </p:sp>
      <p:sp>
        <p:nvSpPr>
          <p:cNvPr id="100" name="CustomShape 12"/>
          <p:cNvSpPr/>
          <p:nvPr/>
        </p:nvSpPr>
        <p:spPr>
          <a:xfrm>
            <a:off x="6047640" y="7937640"/>
            <a:ext cx="809640" cy="809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uFillTx/>
              <a:latin typeface="Arial"/>
              <a:ea typeface="DejaVu Sans"/>
            </a:endParaRPr>
          </a:p>
        </p:txBody>
      </p:sp>
      <p:pic>
        <p:nvPicPr>
          <p:cNvPr id="101" name="Рисунок 7" descr=""/>
          <p:cNvPicPr/>
          <p:nvPr/>
        </p:nvPicPr>
        <p:blipFill>
          <a:blip r:embed="rId19"/>
          <a:stretch/>
        </p:blipFill>
        <p:spPr>
          <a:xfrm>
            <a:off x="6170400" y="9615240"/>
            <a:ext cx="809640" cy="80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2" name="object 44"/>
          <p:cNvSpPr/>
          <p:nvPr/>
        </p:nvSpPr>
        <p:spPr>
          <a:xfrm>
            <a:off x="3849840" y="7275600"/>
            <a:ext cx="3292560" cy="83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 algn="r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Время</a:t>
            </a:r>
            <a:r>
              <a:rPr b="1" lang="ru-RU" sz="1600" spc="-65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 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работы: понедельник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–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четверг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08:30</a:t>
            </a:r>
            <a:r>
              <a:rPr b="1" lang="ru-RU" sz="1600" spc="-6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– 17:30</a:t>
            </a:r>
            <a:r>
              <a:rPr b="1" lang="ru-RU" sz="1600" spc="-14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 </a:t>
            </a:r>
            <a:r>
              <a:rPr b="1" lang="ru-RU" sz="1600" spc="-20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пятница 08:30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–</a:t>
            </a:r>
            <a:r>
              <a:rPr b="1" lang="ru-RU" sz="1600" spc="-20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 16:30</a:t>
            </a:r>
            <a:endParaRPr b="0" lang="ru-RU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3" name="object 43"/>
          <p:cNvSpPr/>
          <p:nvPr/>
        </p:nvSpPr>
        <p:spPr>
          <a:xfrm>
            <a:off x="628920" y="8318520"/>
            <a:ext cx="5233320" cy="221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1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ПРИХОДИТЕ, 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400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МЫ</a:t>
            </a:r>
            <a:r>
              <a:rPr b="1" lang="ru-RU" sz="4400" spc="-136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ВАС</a:t>
            </a:r>
            <a:r>
              <a:rPr b="1" lang="ru-RU" sz="4400" spc="-136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b="1" lang="ru-RU" sz="4400" spc="-11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ЖДЕМ!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Наши</a:t>
            </a:r>
            <a:r>
              <a:rPr b="0" lang="ru-RU" sz="1300" spc="-34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b="0" lang="ru-RU" sz="1300" spc="-11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контакты: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Адрес: 393570, Тамбовская область,  р. п. Мучкапский, ул. Базарная, 17В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Контактный номер: 8 (47546) 3-18-46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Филатова Н.А.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4" name="object 45"/>
          <p:cNvSpPr/>
          <p:nvPr/>
        </p:nvSpPr>
        <p:spPr>
          <a:xfrm>
            <a:off x="6123240" y="8786520"/>
            <a:ext cx="91260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Отделение Фонда</a:t>
            </a:r>
            <a:r>
              <a:rPr b="0" lang="ru-RU" sz="800" spc="496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пенсионного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и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 социального</a:t>
            </a:r>
            <a:r>
              <a:rPr b="0" lang="ru-RU" sz="800" spc="496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страхования</a:t>
            </a:r>
            <a:r>
              <a:rPr b="0" lang="ru-RU" sz="800" spc="9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b="0" lang="ru-RU" sz="800" spc="-26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РФ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по</a:t>
            </a:r>
            <a:r>
              <a:rPr b="0" lang="ru-RU" sz="800" spc="43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b="0" lang="ru-RU" sz="800" spc="-20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Тамбовской</a:t>
            </a:r>
            <a:r>
              <a:rPr b="0" lang="ru-RU" sz="800" spc="496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области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05" name="object 48" descr=""/>
          <p:cNvPicPr/>
          <p:nvPr/>
        </p:nvPicPr>
        <p:blipFill>
          <a:blip r:embed="rId20"/>
          <a:stretch/>
        </p:blipFill>
        <p:spPr>
          <a:xfrm>
            <a:off x="6162120" y="8141760"/>
            <a:ext cx="596520" cy="511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6" name="PlaceHolder 1"/>
          <p:cNvSpPr/>
          <p:nvPr/>
        </p:nvSpPr>
        <p:spPr>
          <a:xfrm>
            <a:off x="4354200" y="316800"/>
            <a:ext cx="2780280" cy="186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81360" bIns="0" anchor="t">
            <a:noAutofit/>
          </a:bodyPr>
          <a:p>
            <a:pPr marL="439560" algn="r" defTabSz="914400">
              <a:lnSpc>
                <a:spcPts val="2701"/>
              </a:lnSpc>
              <a:spcBef>
                <a:spcPts val="641"/>
              </a:spcBef>
              <a:tabLst>
                <a:tab algn="l" pos="0"/>
              </a:tabLst>
            </a:pPr>
            <a:r>
              <a:rPr b="1" lang="ru-RU" sz="2700" spc="-11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МЕРОПРИЯТИЯ </a:t>
            </a:r>
            <a:r>
              <a:rPr b="1" lang="ru-RU" sz="2700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НА</a:t>
            </a:r>
            <a:r>
              <a:rPr b="1" lang="ru-RU" sz="2700" spc="-6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b="1" lang="ru-RU" sz="2700" spc="-11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СЕНТЯБРЬ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9560" algn="r" defTabSz="914400">
              <a:lnSpc>
                <a:spcPts val="2701"/>
              </a:lnSpc>
              <a:tabLst>
                <a:tab algn="l" pos="0"/>
              </a:tabLst>
            </a:pPr>
            <a:r>
              <a:rPr b="1" lang="ru-RU" sz="2700" spc="-20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2026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aphicFrame>
        <p:nvGraphicFramePr>
          <p:cNvPr id="107" name="Таблица 66"/>
          <p:cNvGraphicFramePr/>
          <p:nvPr/>
        </p:nvGraphicFramePr>
        <p:xfrm>
          <a:off x="177120" y="1691280"/>
          <a:ext cx="7175520" cy="5792400"/>
        </p:xfrm>
        <a:graphic>
          <a:graphicData uri="http://schemas.openxmlformats.org/drawingml/2006/table">
            <a:tbl>
              <a:tblPr/>
              <a:tblGrid>
                <a:gridCol w="768600"/>
                <a:gridCol w="5416560"/>
                <a:gridCol w="990720"/>
              </a:tblGrid>
              <a:tr h="68472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rgbClr val="ffffff"/>
                          </a:solidFill>
                          <a:uFillTx/>
                          <a:latin typeface="Arial"/>
                        </a:rPr>
                        <a:t>Дата </a:t>
                      </a:r>
                      <a:endParaRPr b="0" lang="ru-RU" sz="20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rgbClr val="ffffff"/>
                          </a:solidFill>
                          <a:uFillTx/>
                          <a:latin typeface="Arial"/>
                        </a:rPr>
                        <a:t>Мероприятие</a:t>
                      </a:r>
                      <a:endParaRPr b="0" lang="ru-RU" sz="20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rgbClr val="ffffff"/>
                          </a:solidFill>
                          <a:uFillTx/>
                          <a:latin typeface="Arial"/>
                        </a:rPr>
                        <a:t>Время</a:t>
                      </a:r>
                      <a:endParaRPr b="0" lang="ru-RU" sz="20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rgbClr val="ffffff"/>
                          </a:solidFill>
                          <a:uFillTx/>
                          <a:latin typeface="Arial"/>
                        </a:rPr>
                        <a:t>начала</a:t>
                      </a:r>
                      <a:endParaRPr b="0" lang="ru-RU" sz="20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8132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DejaVu Sans"/>
                        </a:rPr>
                        <a:t>01.09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Microsoft YaHei"/>
                        </a:rPr>
                        <a:t>Мероприятие, посвященное Дню знаний: Встреча-воспоминание «Моя школьная история»: делимся рассказами о школе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DejaVu Sans"/>
                        </a:rPr>
                        <a:t>14:00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5738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DejaVu Sans"/>
                        </a:rPr>
                        <a:t>03.09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Microsoft YaHei"/>
                        </a:rPr>
                        <a:t>Онлайн-лекция РО «Знание» на тему: Голосуем сердцем-воспитываем примером: выборы в России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DejaVu Sans"/>
                        </a:rPr>
                        <a:t>10:00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53172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DejaVu Sans"/>
                        </a:rPr>
                        <a:t>08.09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Microsoft YaHei"/>
                        </a:rPr>
                        <a:t>Мероприятие, посвященное Дню языков народов Российской Федерации: Лекция, подготовленная работником МБУК «Мучкапская районная библиотека»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DejaVu Sans"/>
                        </a:rPr>
                        <a:t>14:00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2160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DejaVu Sans"/>
                        </a:rPr>
                        <a:t>17.09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Microsoft YaHei"/>
                        </a:rPr>
                        <a:t>Просмотр видеофильма Русского географического общества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DejaVu Sans"/>
                        </a:rPr>
                        <a:t>13:00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5738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17.09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  <a:ea typeface="Microsoft YaHei"/>
                        </a:rPr>
                        <a:t>Урок финансовой грамотности от представителей Банка России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14:30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5922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DejaVu Sans"/>
                        </a:rPr>
                        <a:t>24.09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Microsoft YaHei"/>
                        </a:rPr>
                        <a:t>Консультирование   по пенсионным и социальным вопросам с участием представителя регионального отделения партии «Единая Россия».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DejaVu Sans"/>
                        </a:rPr>
                        <a:t> </a:t>
                      </a: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DejaVu Sans"/>
                        </a:rPr>
                        <a:t>14:00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41760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24.09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  <a:ea typeface="Microsoft YaHei"/>
                        </a:rPr>
                        <a:t>Урок цифровой грамотности:  цифровой ID для хранения документов в МАХ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15:00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</TotalTime>
  <Application>LibreOffice/24.8.5.2$Linux_X86_64 LibreOffice_project/480$Build-2</Application>
  <AppVersion>15.0000</AppVersion>
  <Words>168</Words>
  <Paragraphs>34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description/>
  <dc:language>ru-RU</dc:language>
  <cp:lastModifiedBy/>
  <cp:lastPrinted>2026-08-28T14:03:11Z</cp:lastPrinted>
  <dcterms:modified xsi:type="dcterms:W3CDTF">2026-08-28T14:03:20Z</dcterms:modified>
  <cp:revision>59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astSaved">
    <vt:filetime>2025-11-06T00:00:00Z</vt:filetime>
  </property>
  <property fmtid="{D5CDD505-2E9C-101B-9397-08002B2CF9AE}" pid="7" name="LinksUpToDate">
    <vt:bool>0</vt:bool>
  </property>
  <property fmtid="{D5CDD505-2E9C-101B-9397-08002B2CF9AE}" pid="8" name="MMClips">
    <vt:i4>0</vt:i4>
  </property>
  <property fmtid="{D5CDD505-2E9C-101B-9397-08002B2CF9AE}" pid="9" name="Notes">
    <vt:i4>0</vt:i4>
  </property>
  <property fmtid="{D5CDD505-2E9C-101B-9397-08002B2CF9AE}" pid="10" name="PresentationFormat">
    <vt:lpwstr>Произвольный</vt:lpwstr>
  </property>
  <property fmtid="{D5CDD505-2E9C-101B-9397-08002B2CF9AE}" pid="11" name="Producer">
    <vt:lpwstr>Adobe PDF Library 17.0</vt:lpwstr>
  </property>
  <property fmtid="{D5CDD505-2E9C-101B-9397-08002B2CF9AE}" pid="12" name="ScaleCrop">
    <vt:bool>0</vt:bool>
  </property>
  <property fmtid="{D5CDD505-2E9C-101B-9397-08002B2CF9AE}" pid="13" name="ShareDoc">
    <vt:bool>0</vt:bool>
  </property>
  <property fmtid="{D5CDD505-2E9C-101B-9397-08002B2CF9AE}" pid="14" name="Slides">
    <vt:i4>1</vt:i4>
  </property>
</Properties>
</file>