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6" r:id="rId9"/>
    <p:sldMasterId id="2147483668" r:id="rId10"/>
    <p:sldMasterId id="2147483670" r:id="rId11"/>
    <p:sldMasterId id="2147483672" r:id="rId12"/>
    <p:sldMasterId id="2147483674" r:id="rId13"/>
  </p:sldMasterIdLst>
  <p:sldIdLst>
    <p:sldId id="256" r:id="rId14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" Target="slides/slide1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4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5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6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2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600" cy="705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3865680" y="61459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04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4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78000" y="6145920"/>
            <a:ext cx="68004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218556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2679120" y="2459520"/>
            <a:ext cx="218556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4980600" y="2459520"/>
            <a:ext cx="218556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378000" y="6145920"/>
            <a:ext cx="218556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6"/>
          <p:cNvSpPr>
            <a:spLocks noGrp="1"/>
          </p:cNvSpPr>
          <p:nvPr>
            <p:ph type="body"/>
          </p:nvPr>
        </p:nvSpPr>
        <p:spPr>
          <a:xfrm>
            <a:off x="2679120" y="6145920"/>
            <a:ext cx="218556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7"/>
          <p:cNvSpPr>
            <a:spLocks noGrp="1"/>
          </p:cNvSpPr>
          <p:nvPr>
            <p:ph type="body"/>
          </p:nvPr>
        </p:nvSpPr>
        <p:spPr>
          <a:xfrm>
            <a:off x="4980600" y="6145920"/>
            <a:ext cx="218556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600" cy="705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600" cy="705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trike="noStrike" u="non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trike="noStrike" u="non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  <a:endParaRPr b="0" lang="ru-RU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trike="noStrike" u="non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  <a:endParaRPr b="0" lang="ru-RU" sz="2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2"/>
    <p:sldLayoutId id="2147483662" r:id="rId3"/>
    <p:sldLayoutId id="2147483663" r:id="rId4"/>
    <p:sldLayoutId id="2147483664" r:id="rId5"/>
    <p:sldLayoutId id="2147483665" r:id="rId6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3865680" y="2459520"/>
            <a:ext cx="3315600" cy="705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378000" y="6145920"/>
            <a:ext cx="3315600" cy="336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822920" y="466200"/>
            <a:ext cx="2310480" cy="82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400" cy="7051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chemeClr val="dk1"/>
                </a:solidFill>
                <a:uFillTx/>
                <a:latin typeface="Arial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object 33" descr=""/>
          <p:cNvPicPr/>
          <p:nvPr/>
        </p:nvPicPr>
        <p:blipFill>
          <a:blip r:embed="rId1"/>
          <a:stretch/>
        </p:blipFill>
        <p:spPr>
          <a:xfrm>
            <a:off x="3600000" y="34560"/>
            <a:ext cx="3959280" cy="1404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CustomShape 1"/>
          <p:cNvSpPr/>
          <p:nvPr/>
        </p:nvSpPr>
        <p:spPr>
          <a:xfrm>
            <a:off x="77400" y="7252200"/>
            <a:ext cx="7339680" cy="3420000"/>
          </a:xfrm>
          <a:custGeom>
            <a:avLst/>
            <a:gdLst>
              <a:gd name="textAreaLeft" fmla="*/ 0 w 7339680"/>
              <a:gd name="textAreaRight" fmla="*/ 7345440 w 7339680"/>
              <a:gd name="textAreaTop" fmla="*/ 0 h 3420000"/>
              <a:gd name="textAreaBottom" fmla="*/ 3425400 h 3420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  <a:ea typeface="DejaVu Sans"/>
            </a:endParaRPr>
          </a:p>
        </p:txBody>
      </p:sp>
      <p:grpSp>
        <p:nvGrpSpPr>
          <p:cNvPr id="77" name="Group 2"/>
          <p:cNvGrpSpPr/>
          <p:nvPr/>
        </p:nvGrpSpPr>
        <p:grpSpPr>
          <a:xfrm>
            <a:off x="644400" y="8074800"/>
            <a:ext cx="1141920" cy="126720"/>
            <a:chOff x="644400" y="8074800"/>
            <a:chExt cx="1141920" cy="126720"/>
          </a:xfrm>
        </p:grpSpPr>
        <p:pic>
          <p:nvPicPr>
            <p:cNvPr id="78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074800"/>
              <a:ext cx="97200" cy="1267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9" name="CustomShape 3"/>
            <p:cNvSpPr/>
            <p:nvPr/>
          </p:nvSpPr>
          <p:spPr>
            <a:xfrm>
              <a:off x="771480" y="8076600"/>
              <a:ext cx="88560" cy="123480"/>
            </a:xfrm>
            <a:custGeom>
              <a:avLst/>
              <a:gdLst>
                <a:gd name="textAreaLeft" fmla="*/ 0 w 88560"/>
                <a:gd name="textAreaRight" fmla="*/ 94320 w 88560"/>
                <a:gd name="textAreaTop" fmla="*/ 0 h 123480"/>
                <a:gd name="textAreaBottom" fmla="*/ 129240 h 12348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  <a:ea typeface="DejaVu Sans"/>
              </a:endParaRPr>
            </a:p>
          </p:txBody>
        </p:sp>
        <p:pic>
          <p:nvPicPr>
            <p:cNvPr id="80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074800"/>
              <a:ext cx="286200" cy="1267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1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074800"/>
              <a:ext cx="313200" cy="1267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2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076600"/>
              <a:ext cx="104040" cy="12312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3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076600"/>
              <a:ext cx="106920" cy="1249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84" name="TextShape 4"/>
          <p:cNvSpPr/>
          <p:nvPr/>
        </p:nvSpPr>
        <p:spPr>
          <a:xfrm>
            <a:off x="4205880" y="180000"/>
            <a:ext cx="2633400" cy="1110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 anchor="t">
            <a:spAutoFit/>
          </a:bodyPr>
          <a:p>
            <a:pPr marL="439560" indent="-426960" algn="r" defTabSz="914400">
              <a:lnSpc>
                <a:spcPts val="2701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27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   </a:t>
            </a:r>
            <a:r>
              <a:rPr b="1" lang="ru-RU" sz="27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МЕРОПРИЯТИЯ НА   </a:t>
            </a:r>
            <a:r>
              <a:rPr b="1" lang="ru-RU" sz="2700" spc="-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СЕНТЯБРЬ</a:t>
            </a:r>
            <a:r>
              <a:rPr b="1" lang="ru-RU" sz="27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2700" spc="-2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5" name="CustomShape 5"/>
          <p:cNvSpPr/>
          <p:nvPr/>
        </p:nvSpPr>
        <p:spPr>
          <a:xfrm>
            <a:off x="465840" y="8400600"/>
            <a:ext cx="5463360" cy="219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ПРИХОДИТЕ, 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Адрес: 393700, Тамбовская область, р. п. Первомайский, ул. Больничная 2Б</a:t>
            </a:r>
            <a:br>
              <a:rPr sz="1800"/>
            </a:b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Контактный номер: 8 (47548) 2-17-85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Мурзина Е.Ю.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6" name="CustomShape 7"/>
          <p:cNvSpPr/>
          <p:nvPr/>
        </p:nvSpPr>
        <p:spPr>
          <a:xfrm>
            <a:off x="6123240" y="8809200"/>
            <a:ext cx="91152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Отделение Фонда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социального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страхования</a:t>
            </a:r>
            <a:r>
              <a:rPr b="0" lang="ru-RU" sz="800" spc="9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по</a:t>
            </a:r>
            <a:r>
              <a:rPr b="0" lang="ru-RU" sz="800" spc="43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Тамбовской</a:t>
            </a:r>
            <a:r>
              <a:rPr b="0" lang="ru-RU" sz="800" spc="496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  <a:ea typeface="DejaVu Sans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87" name="Group 8"/>
          <p:cNvGrpSpPr/>
          <p:nvPr/>
        </p:nvGrpSpPr>
        <p:grpSpPr>
          <a:xfrm>
            <a:off x="512280" y="489240"/>
            <a:ext cx="2511720" cy="977040"/>
            <a:chOff x="512280" y="489240"/>
            <a:chExt cx="2511720" cy="977040"/>
          </a:xfrm>
        </p:grpSpPr>
        <p:pic>
          <p:nvPicPr>
            <p:cNvPr id="88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3400" cy="951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9" name="CustomShape 9"/>
            <p:cNvSpPr/>
            <p:nvPr/>
          </p:nvSpPr>
          <p:spPr>
            <a:xfrm>
              <a:off x="1577160" y="814680"/>
              <a:ext cx="289080" cy="179280"/>
            </a:xfrm>
            <a:custGeom>
              <a:avLst/>
              <a:gdLst>
                <a:gd name="textAreaLeft" fmla="*/ 0 w 289080"/>
                <a:gd name="textAreaRight" fmla="*/ 294840 w 289080"/>
                <a:gd name="textAreaTop" fmla="*/ 0 h 179280"/>
                <a:gd name="textAreaBottom" fmla="*/ 185040 h 17928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uFillTx/>
                <a:latin typeface="Arial"/>
                <a:ea typeface="DejaVu Sans"/>
              </a:endParaRPr>
            </a:p>
          </p:txBody>
        </p:sp>
        <p:grpSp>
          <p:nvGrpSpPr>
            <p:cNvPr id="90" name="Group 10"/>
            <p:cNvGrpSpPr/>
            <p:nvPr/>
          </p:nvGrpSpPr>
          <p:grpSpPr>
            <a:xfrm>
              <a:off x="1917720" y="814680"/>
              <a:ext cx="441720" cy="145080"/>
              <a:chOff x="1917720" y="814680"/>
              <a:chExt cx="441720" cy="145080"/>
            </a:xfrm>
          </p:grpSpPr>
          <p:sp>
            <p:nvSpPr>
              <p:cNvPr id="91" name="CustomShape 11"/>
              <p:cNvSpPr/>
              <p:nvPr/>
            </p:nvSpPr>
            <p:spPr>
              <a:xfrm>
                <a:off x="1917720" y="814680"/>
                <a:ext cx="284760" cy="145080"/>
              </a:xfrm>
              <a:custGeom>
                <a:avLst/>
                <a:gdLst>
                  <a:gd name="textAreaLeft" fmla="*/ 0 w 284760"/>
                  <a:gd name="textAreaRight" fmla="*/ 290520 w 284760"/>
                  <a:gd name="textAreaTop" fmla="*/ 0 h 145080"/>
                  <a:gd name="textAreaBottom" fmla="*/ 150840 h 14508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92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5200" cy="1440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93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3720" cy="14760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94" name="Group 12"/>
            <p:cNvGrpSpPr/>
            <p:nvPr/>
          </p:nvGrpSpPr>
          <p:grpSpPr>
            <a:xfrm>
              <a:off x="1762920" y="1051200"/>
              <a:ext cx="671400" cy="177480"/>
              <a:chOff x="1762920" y="1051200"/>
              <a:chExt cx="671400" cy="177480"/>
            </a:xfrm>
          </p:grpSpPr>
          <p:pic>
            <p:nvPicPr>
              <p:cNvPr id="95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6640" cy="1440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96" name="CustomShape 13"/>
              <p:cNvSpPr/>
              <p:nvPr/>
            </p:nvSpPr>
            <p:spPr>
              <a:xfrm>
                <a:off x="1917720" y="1051200"/>
                <a:ext cx="516600" cy="177480"/>
              </a:xfrm>
              <a:custGeom>
                <a:avLst/>
                <a:gdLst>
                  <a:gd name="textAreaLeft" fmla="*/ 0 w 516600"/>
                  <a:gd name="textAreaRight" fmla="*/ 522360 w 516600"/>
                  <a:gd name="textAreaTop" fmla="*/ 0 h 177480"/>
                  <a:gd name="textAreaBottom" fmla="*/ 183240 h 17748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  <a:ea typeface="DejaVu Sans"/>
                </a:endParaRPr>
              </a:p>
            </p:txBody>
          </p:sp>
        </p:grpSp>
        <p:grpSp>
          <p:nvGrpSpPr>
            <p:cNvPr id="97" name="Group 14"/>
            <p:cNvGrpSpPr/>
            <p:nvPr/>
          </p:nvGrpSpPr>
          <p:grpSpPr>
            <a:xfrm>
              <a:off x="2489040" y="1051560"/>
              <a:ext cx="284760" cy="144000"/>
              <a:chOff x="2489040" y="1051560"/>
              <a:chExt cx="284760" cy="144000"/>
            </a:xfrm>
          </p:grpSpPr>
          <p:pic>
            <p:nvPicPr>
              <p:cNvPr id="98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3840" cy="1440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9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4840" cy="1440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00" name="Group 15"/>
            <p:cNvGrpSpPr/>
            <p:nvPr/>
          </p:nvGrpSpPr>
          <p:grpSpPr>
            <a:xfrm>
              <a:off x="1556640" y="1284480"/>
              <a:ext cx="1467360" cy="181800"/>
              <a:chOff x="1556640" y="1284480"/>
              <a:chExt cx="1467360" cy="181800"/>
            </a:xfrm>
          </p:grpSpPr>
          <p:pic>
            <p:nvPicPr>
              <p:cNvPr id="101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716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2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840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3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4240" cy="1818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4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8400" cy="1494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05" name="CustomShape 16"/>
              <p:cNvSpPr/>
              <p:nvPr/>
            </p:nvSpPr>
            <p:spPr>
              <a:xfrm>
                <a:off x="2494080" y="1290960"/>
                <a:ext cx="132480" cy="143640"/>
              </a:xfrm>
              <a:custGeom>
                <a:avLst/>
                <a:gdLst>
                  <a:gd name="textAreaLeft" fmla="*/ 0 w 132480"/>
                  <a:gd name="textAreaRight" fmla="*/ 138240 w 132480"/>
                  <a:gd name="textAreaTop" fmla="*/ 0 h 143640"/>
                  <a:gd name="textAreaBottom" fmla="*/ 149400 h 14364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  <a:ea typeface="DejaVu Sans"/>
                </a:endParaRPr>
              </a:p>
            </p:txBody>
          </p:sp>
          <p:pic>
            <p:nvPicPr>
              <p:cNvPr id="106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4160" cy="175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7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2360" cy="1440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08" name="CustomShape 17"/>
          <p:cNvSpPr/>
          <p:nvPr/>
        </p:nvSpPr>
        <p:spPr>
          <a:xfrm>
            <a:off x="6140520" y="9593640"/>
            <a:ext cx="868680" cy="8524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sp>
        <p:nvSpPr>
          <p:cNvPr id="109" name="CustomShape 18"/>
          <p:cNvSpPr/>
          <p:nvPr/>
        </p:nvSpPr>
        <p:spPr>
          <a:xfrm>
            <a:off x="6047640" y="7990560"/>
            <a:ext cx="809280" cy="8092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uFillTx/>
              <a:latin typeface="Arial"/>
              <a:ea typeface="DejaVu Sans"/>
            </a:endParaRPr>
          </a:p>
        </p:txBody>
      </p:sp>
      <p:pic>
        <p:nvPicPr>
          <p:cNvPr id="110" name="object 48" descr=""/>
          <p:cNvPicPr/>
          <p:nvPr/>
        </p:nvPicPr>
        <p:blipFill>
          <a:blip r:embed="rId19"/>
          <a:stretch/>
        </p:blipFill>
        <p:spPr>
          <a:xfrm>
            <a:off x="6162120" y="8217360"/>
            <a:ext cx="595440" cy="51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1" name="Рисунок 7" descr=""/>
          <p:cNvPicPr/>
          <p:nvPr/>
        </p:nvPicPr>
        <p:blipFill>
          <a:blip r:embed="rId20"/>
          <a:stretch/>
        </p:blipFill>
        <p:spPr>
          <a:xfrm>
            <a:off x="6170400" y="9615240"/>
            <a:ext cx="809280" cy="809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object 44"/>
          <p:cNvSpPr/>
          <p:nvPr/>
        </p:nvSpPr>
        <p:spPr>
          <a:xfrm>
            <a:off x="3960000" y="7439760"/>
            <a:ext cx="329148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  <a:ea typeface="DejaVu Sans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aphicFrame>
        <p:nvGraphicFramePr>
          <p:cNvPr id="113" name="Таблица 72"/>
          <p:cNvGraphicFramePr/>
          <p:nvPr/>
        </p:nvGraphicFramePr>
        <p:xfrm>
          <a:off x="205560" y="1611720"/>
          <a:ext cx="7089840" cy="6130080"/>
        </p:xfrm>
        <a:graphic>
          <a:graphicData uri="http://schemas.openxmlformats.org/drawingml/2006/table">
            <a:tbl>
              <a:tblPr/>
              <a:tblGrid>
                <a:gridCol w="827640"/>
                <a:gridCol w="5270400"/>
                <a:gridCol w="992160"/>
              </a:tblGrid>
              <a:tr h="59796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ffffff"/>
                          </a:solidFill>
                          <a:uFillTx/>
                          <a:latin typeface="Times New Roman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  <a:ea typeface="Batang;바탕"/>
                        </a:rPr>
                        <a:t>01.09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  <a:ea typeface="Batang;바탕"/>
                        </a:rPr>
                        <a:t>День знаний. Вечер воспоминаний:"Мое первое сентября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12:</a:t>
                      </a:r>
                      <a:r>
                        <a:rPr b="0" lang="ru-RU" sz="18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85104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  <a:ea typeface="Batang;바탕"/>
                        </a:rPr>
                        <a:t>03.09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Batang;바탕"/>
                        </a:rPr>
                        <a:t>Онлайн – мероприятие РО Знание на тему: «Голосуем сердцем- воспитываем примером: выборы в России»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  <a:ea typeface="Batang;바탕"/>
                        </a:rPr>
                        <a:t>Урок цифровой грамотности: "Создание цифрового документа в национальном мессенджере MAX."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  <a:ea typeface="Batang;바탕"/>
                        </a:rPr>
                        <a:t>Викторина, посвященная Дню языков народов Российской Федерации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16.09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  <a:ea typeface="Batang;바탕"/>
                        </a:rPr>
                        <a:t>Просмотр фильма Русского Географического общества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13:00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3448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16.09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  <a:ea typeface="Batang;바탕"/>
                        </a:rPr>
                        <a:t>Встреча с врачом-терапевтом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14:00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23.09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Консультирование по пенсионно-социальным вопросам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23.09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Изготовление окопных свечей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11:30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2160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30.09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  <a:ea typeface="Microsoft YaHei"/>
                        </a:rPr>
                        <a:t>В гостях у осени: мастер-класс по изготовлению осенних поделок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rgbClr val="000000"/>
                          </a:solidFill>
                          <a:uFillTx/>
                          <a:latin typeface="Times New Roman"/>
                        </a:rPr>
                        <a:t>10:30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</TotalTime>
  <Application>LibreOffice/24.8.5.2$Linux_X86_64 LibreOffice_project/480$Build-2</Application>
  <AppVersion>15.0000</AppVersion>
  <Words>186</Words>
  <Paragraphs>41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cp:lastPrinted>2026-08-28T14:04:18Z</cp:lastPrinted>
  <dcterms:modified xsi:type="dcterms:W3CDTF">2026-08-28T14:04:23Z</dcterms:modified>
  <cp:revision>68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astSaved">
    <vt:filetime>2025-11-06T00:00:00Z</vt:filetime>
  </property>
  <property fmtid="{D5CDD505-2E9C-101B-9397-08002B2CF9AE}" pid="7" name="LinksUpToDate">
    <vt:bool>0</vt:bool>
  </property>
  <property fmtid="{D5CDD505-2E9C-101B-9397-08002B2CF9AE}" pid="8" name="MMClips">
    <vt:i4>0</vt:i4>
  </property>
  <property fmtid="{D5CDD505-2E9C-101B-9397-08002B2CF9AE}" pid="9" name="Notes">
    <vt:i4>0</vt:i4>
  </property>
  <property fmtid="{D5CDD505-2E9C-101B-9397-08002B2CF9AE}" pid="10" name="PresentationFormat">
    <vt:lpwstr>Произвольный</vt:lpwstr>
  </property>
  <property fmtid="{D5CDD505-2E9C-101B-9397-08002B2CF9AE}" pid="11" name="Producer">
    <vt:lpwstr>Adobe PDF Library 17.0</vt:lpwstr>
  </property>
  <property fmtid="{D5CDD505-2E9C-101B-9397-08002B2CF9AE}" pid="12" name="ScaleCrop">
    <vt:bool>0</vt:bool>
  </property>
  <property fmtid="{D5CDD505-2E9C-101B-9397-08002B2CF9AE}" pid="13" name="ShareDoc">
    <vt:bool>0</vt:bool>
  </property>
  <property fmtid="{D5CDD505-2E9C-101B-9397-08002B2CF9AE}" pid="14" name="Slides">
    <vt:i4>1</vt:i4>
  </property>
</Properties>
</file>