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3" r:id="rId4"/>
    <p:sldMasterId id="2147483655" r:id="rId5"/>
    <p:sldMasterId id="2147483657" r:id="rId6"/>
  </p:sldMasterIdLst>
  <p:sldIdLst>
    <p:sldId id="256" r:id="rId7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15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4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6594279-E9DB-46D0-8382-0466A79DFD6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15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4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F33DAE0-1578-4AFD-9971-C2B53C3337F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15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4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58F3629-C4F4-4289-B152-955396E7468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15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4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8FD959C3-092C-448F-A960-FEF77F9DA6E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15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4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9ED2C388-28F9-4958-AE16-7687727410D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15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4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5DB30910-F30A-4190-94D3-3124BDC85EC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4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5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3480" cy="82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524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8FEEC78-0FF2-4BBB-84DE-A797B192772C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560" cy="111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4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524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5E42A14-F1BB-4266-922A-89D7ECD7E447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  <p:sldLayoutId id="2147483652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560" cy="111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464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464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524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9F40867-70FF-4994-96BD-513995246F16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560" cy="111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524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58F9D66-3AEE-4922-B6A9-5997E8392064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524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93FB61A-C0EE-4CCF-A1B7-5481D150C5C5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5200" cy="1511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object 35"/>
          <p:cNvSpPr/>
          <p:nvPr/>
        </p:nvSpPr>
        <p:spPr>
          <a:xfrm>
            <a:off x="36720" y="7112160"/>
            <a:ext cx="7340760" cy="3578760"/>
          </a:xfrm>
          <a:custGeom>
            <a:avLst/>
            <a:gdLst>
              <a:gd name="textAreaLeft" fmla="*/ 0 w 7340760"/>
              <a:gd name="textAreaRight" fmla="*/ 7345800 w 7340760"/>
              <a:gd name="textAreaTop" fmla="*/ 0 h 3578760"/>
              <a:gd name="textAreaBottom" fmla="*/ 3583800 h 357876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36" name="Группа 1"/>
          <p:cNvGrpSpPr/>
          <p:nvPr/>
        </p:nvGrpSpPr>
        <p:grpSpPr>
          <a:xfrm>
            <a:off x="540000" y="7920000"/>
            <a:ext cx="1143000" cy="127800"/>
            <a:chOff x="540000" y="7920000"/>
            <a:chExt cx="1143000" cy="127800"/>
          </a:xfrm>
        </p:grpSpPr>
        <p:pic>
          <p:nvPicPr>
            <p:cNvPr id="37" name="object 36" descr=""/>
            <p:cNvPicPr/>
            <p:nvPr/>
          </p:nvPicPr>
          <p:blipFill>
            <a:blip r:embed="rId2"/>
            <a:stretch/>
          </p:blipFill>
          <p:spPr>
            <a:xfrm>
              <a:off x="540000" y="7920000"/>
              <a:ext cx="98280" cy="1278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8" name="object 37"/>
            <p:cNvSpPr/>
            <p:nvPr/>
          </p:nvSpPr>
          <p:spPr>
            <a:xfrm>
              <a:off x="667080" y="7921800"/>
              <a:ext cx="89640" cy="124560"/>
            </a:xfrm>
            <a:custGeom>
              <a:avLst/>
              <a:gdLst>
                <a:gd name="textAreaLeft" fmla="*/ 0 w 89640"/>
                <a:gd name="textAreaRight" fmla="*/ 94680 w 89640"/>
                <a:gd name="textAreaTop" fmla="*/ 0 h 124560"/>
                <a:gd name="textAreaBottom" fmla="*/ 129600 h 12456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39" name="object 38" descr=""/>
            <p:cNvPicPr/>
            <p:nvPr/>
          </p:nvPicPr>
          <p:blipFill>
            <a:blip r:embed="rId3"/>
            <a:stretch/>
          </p:blipFill>
          <p:spPr>
            <a:xfrm>
              <a:off x="784440" y="7920000"/>
              <a:ext cx="287280" cy="127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0" name="object 39" descr=""/>
            <p:cNvPicPr/>
            <p:nvPr/>
          </p:nvPicPr>
          <p:blipFill>
            <a:blip r:embed="rId4"/>
            <a:stretch/>
          </p:blipFill>
          <p:spPr>
            <a:xfrm>
              <a:off x="1097280" y="7920000"/>
              <a:ext cx="314280" cy="127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1" name="object 40" descr=""/>
            <p:cNvPicPr/>
            <p:nvPr/>
          </p:nvPicPr>
          <p:blipFill>
            <a:blip r:embed="rId5"/>
            <a:stretch/>
          </p:blipFill>
          <p:spPr>
            <a:xfrm>
              <a:off x="1441080" y="7921800"/>
              <a:ext cx="105120" cy="1242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2" name="object 41" descr=""/>
            <p:cNvPicPr/>
            <p:nvPr/>
          </p:nvPicPr>
          <p:blipFill>
            <a:blip r:embed="rId6"/>
            <a:stretch/>
          </p:blipFill>
          <p:spPr>
            <a:xfrm>
              <a:off x="1575000" y="7921800"/>
              <a:ext cx="108000" cy="12600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320000" y="108000"/>
            <a:ext cx="2814120" cy="133236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   </a:t>
            </a: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b="1" lang="ru-RU" sz="2700" strike="noStrike" u="non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b="1" lang="ru-RU" sz="2700" spc="-11" strike="noStrike" u="none">
                <a:solidFill>
                  <a:srgbClr val="ffffff"/>
                </a:solidFill>
                <a:uFillTx/>
                <a:latin typeface="Calibri"/>
              </a:rPr>
              <a:t>СЕНТЯБРЬ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" name="object 43"/>
          <p:cNvSpPr/>
          <p:nvPr/>
        </p:nvSpPr>
        <p:spPr>
          <a:xfrm>
            <a:off x="512280" y="8318520"/>
            <a:ext cx="5470560" cy="219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Адрес: 393070, Тамбовская область, с. Петровское, ул. Кооперативная, 79А</a:t>
            </a:r>
            <a:br>
              <a:rPr sz="1300"/>
            </a:b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Контактный номер: 8 (47544) 2-08-75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Цаприлова Г.Н.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123240" y="8786520"/>
            <a:ext cx="9126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b="0" lang="ru-RU" sz="800" spc="45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uFillTx/>
                <a:latin typeface="Calibri"/>
              </a:rPr>
              <a:t>Тамбовской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46" name="Группа 103"/>
          <p:cNvGrpSpPr/>
          <p:nvPr/>
        </p:nvGrpSpPr>
        <p:grpSpPr>
          <a:xfrm>
            <a:off x="512280" y="489240"/>
            <a:ext cx="2512800" cy="978120"/>
            <a:chOff x="512280" y="489240"/>
            <a:chExt cx="2512800" cy="978120"/>
          </a:xfrm>
        </p:grpSpPr>
        <p:pic>
          <p:nvPicPr>
            <p:cNvPr id="47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4480" cy="952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8" name="object 50"/>
            <p:cNvSpPr/>
            <p:nvPr/>
          </p:nvSpPr>
          <p:spPr>
            <a:xfrm>
              <a:off x="1577160" y="814680"/>
              <a:ext cx="290160" cy="180360"/>
            </a:xfrm>
            <a:custGeom>
              <a:avLst/>
              <a:gdLst>
                <a:gd name="textAreaLeft" fmla="*/ 0 w 290160"/>
                <a:gd name="textAreaRight" fmla="*/ 295200 w 290160"/>
                <a:gd name="textAreaTop" fmla="*/ 0 h 180360"/>
                <a:gd name="textAreaBottom" fmla="*/ 185400 h 18036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49" name="object 51"/>
            <p:cNvGrpSpPr/>
            <p:nvPr/>
          </p:nvGrpSpPr>
          <p:grpSpPr>
            <a:xfrm>
              <a:off x="1917720" y="814680"/>
              <a:ext cx="442800" cy="146160"/>
              <a:chOff x="1917720" y="814680"/>
              <a:chExt cx="442800" cy="146160"/>
            </a:xfrm>
          </p:grpSpPr>
          <p:sp>
            <p:nvSpPr>
              <p:cNvPr id="50" name="object 52"/>
              <p:cNvSpPr/>
              <p:nvPr/>
            </p:nvSpPr>
            <p:spPr>
              <a:xfrm>
                <a:off x="1917720" y="814680"/>
                <a:ext cx="285840" cy="146160"/>
              </a:xfrm>
              <a:custGeom>
                <a:avLst/>
                <a:gdLst>
                  <a:gd name="textAreaLeft" fmla="*/ 0 w 285840"/>
                  <a:gd name="textAreaRight" fmla="*/ 290880 w 285840"/>
                  <a:gd name="textAreaTop" fmla="*/ 0 h 146160"/>
                  <a:gd name="textAreaBottom" fmla="*/ 151200 h 14616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51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6280" cy="1450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52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4800" cy="14868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53" name="object 55"/>
            <p:cNvGrpSpPr/>
            <p:nvPr/>
          </p:nvGrpSpPr>
          <p:grpSpPr>
            <a:xfrm>
              <a:off x="1762920" y="1051200"/>
              <a:ext cx="672480" cy="178560"/>
              <a:chOff x="1762920" y="1051200"/>
              <a:chExt cx="672480" cy="178560"/>
            </a:xfrm>
          </p:grpSpPr>
          <p:pic>
            <p:nvPicPr>
              <p:cNvPr id="54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7720" cy="145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5" name="object 57"/>
              <p:cNvSpPr/>
              <p:nvPr/>
            </p:nvSpPr>
            <p:spPr>
              <a:xfrm>
                <a:off x="1917720" y="1051200"/>
                <a:ext cx="517680" cy="178560"/>
              </a:xfrm>
              <a:custGeom>
                <a:avLst/>
                <a:gdLst>
                  <a:gd name="textAreaLeft" fmla="*/ 0 w 517680"/>
                  <a:gd name="textAreaRight" fmla="*/ 522720 w 517680"/>
                  <a:gd name="textAreaTop" fmla="*/ 0 h 178560"/>
                  <a:gd name="textAreaBottom" fmla="*/ 183600 h 17856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56" name="object 58"/>
            <p:cNvGrpSpPr/>
            <p:nvPr/>
          </p:nvGrpSpPr>
          <p:grpSpPr>
            <a:xfrm>
              <a:off x="2489040" y="1051560"/>
              <a:ext cx="285840" cy="145080"/>
              <a:chOff x="2489040" y="1051560"/>
              <a:chExt cx="285840" cy="145080"/>
            </a:xfrm>
          </p:grpSpPr>
          <p:pic>
            <p:nvPicPr>
              <p:cNvPr id="57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4920" cy="145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8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5920" cy="1450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59" name="object 61"/>
            <p:cNvGrpSpPr/>
            <p:nvPr/>
          </p:nvGrpSpPr>
          <p:grpSpPr>
            <a:xfrm>
              <a:off x="1556640" y="1284480"/>
              <a:ext cx="1468440" cy="182880"/>
              <a:chOff x="1556640" y="1284480"/>
              <a:chExt cx="1468440" cy="182880"/>
            </a:xfrm>
          </p:grpSpPr>
          <p:pic>
            <p:nvPicPr>
              <p:cNvPr id="60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8240" cy="150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1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59480" cy="150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2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5320" cy="1828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3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59480" cy="150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64" name="object 66"/>
              <p:cNvSpPr/>
              <p:nvPr/>
            </p:nvSpPr>
            <p:spPr>
              <a:xfrm>
                <a:off x="2494080" y="1290960"/>
                <a:ext cx="133560" cy="144720"/>
              </a:xfrm>
              <a:custGeom>
                <a:avLst/>
                <a:gdLst>
                  <a:gd name="textAreaLeft" fmla="*/ 0 w 133560"/>
                  <a:gd name="textAreaRight" fmla="*/ 138600 w 133560"/>
                  <a:gd name="textAreaTop" fmla="*/ 0 h 144720"/>
                  <a:gd name="textAreaBottom" fmla="*/ 149760 h 14472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5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5240" cy="1764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6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3440" cy="1450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67" name="Прямоугольник: скругленные углы 2"/>
          <p:cNvSpPr/>
          <p:nvPr/>
        </p:nvSpPr>
        <p:spPr>
          <a:xfrm>
            <a:off x="6140520" y="9593640"/>
            <a:ext cx="869760" cy="8535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68" name="Овал 3"/>
          <p:cNvSpPr/>
          <p:nvPr/>
        </p:nvSpPr>
        <p:spPr>
          <a:xfrm>
            <a:off x="6047640" y="7937640"/>
            <a:ext cx="810360" cy="810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69" name="object 48" descr=""/>
          <p:cNvPicPr/>
          <p:nvPr/>
        </p:nvPicPr>
        <p:blipFill>
          <a:blip r:embed="rId19"/>
          <a:stretch/>
        </p:blipFill>
        <p:spPr>
          <a:xfrm>
            <a:off x="6162120" y="8274240"/>
            <a:ext cx="596520" cy="511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" name="Рисунок 7" descr=""/>
          <p:cNvPicPr/>
          <p:nvPr/>
        </p:nvPicPr>
        <p:blipFill>
          <a:blip r:embed="rId20"/>
          <a:stretch/>
        </p:blipFill>
        <p:spPr>
          <a:xfrm>
            <a:off x="6170400" y="9615240"/>
            <a:ext cx="810360" cy="81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object 44"/>
          <p:cNvSpPr/>
          <p:nvPr/>
        </p:nvSpPr>
        <p:spPr>
          <a:xfrm>
            <a:off x="3807720" y="7380000"/>
            <a:ext cx="329220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72" name="Таблица 43"/>
          <p:cNvGraphicFramePr/>
          <p:nvPr/>
        </p:nvGraphicFramePr>
        <p:xfrm>
          <a:off x="156960" y="2038320"/>
          <a:ext cx="7137720" cy="4809960"/>
        </p:xfrm>
        <a:graphic>
          <a:graphicData uri="http://schemas.openxmlformats.org/drawingml/2006/table">
            <a:tbl>
              <a:tblPr/>
              <a:tblGrid>
                <a:gridCol w="740160"/>
                <a:gridCol w="5457240"/>
                <a:gridCol w="940680"/>
              </a:tblGrid>
              <a:tr h="55188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4503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01.09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바탕"/>
                        </a:rPr>
                        <a:t>День знаний. Вечер воспоминаний:»Мое первое сентября»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12:</a:t>
                      </a:r>
                      <a:r>
                        <a:rPr b="0" lang="ru-RU" sz="16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8064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03.09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바탕"/>
                        </a:rPr>
                        <a:t>Онлайн-лекция Российского общества «Знание» на тему: «Голосуем сердцем- воспитываем примером: выборы в России»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666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08.09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바탕"/>
                        </a:rPr>
                        <a:t>Викторина «Язык-живая душа народа», посвященная Дню языков народов Российской Федерации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11:00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666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17.09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바탕"/>
                        </a:rPr>
                        <a:t>Уроки цифровой грамотности: « Национальный мессенджер МАХ»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16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17.09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바탕"/>
                        </a:rPr>
                        <a:t>Просмотр фильма Русского географического общества.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11:00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920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24.09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바탕"/>
                        </a:rPr>
                        <a:t>Консультирование по вопросам пенсионного и социального обеспечения граждан с участием представителя регионального отделения партии «Единая Россия»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11:00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655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29.09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바탕"/>
                        </a:rPr>
                        <a:t>Урок финансовой грамотности при поддержке Сбербанка России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11:00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</TotalTime>
  <Application>LibreOffice/24.8.5.2$Linux_X86_64 LibreOffice_project/480$Build-2</Application>
  <AppVersion>15.0000</AppVersion>
  <Words>152</Words>
  <Paragraphs>36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2026-06-30T09:19:43Z</cp:lastPrinted>
  <dcterms:modified xsi:type="dcterms:W3CDTF">2026-08-31T11:39:34Z</dcterms:modified>
  <cp:revision>59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